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3"/>
  </p:sldMasterIdLst>
  <p:notesMasterIdLst>
    <p:notesMasterId r:id="rId10"/>
  </p:notesMasterIdLst>
  <p:sldIdLst>
    <p:sldId id="256" r:id="rId4"/>
    <p:sldId id="259" r:id="rId5"/>
    <p:sldId id="269" r:id="rId6"/>
    <p:sldId id="267" r:id="rId7"/>
    <p:sldId id="268"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792A"/>
    <a:srgbClr val="249835"/>
    <a:srgbClr val="1C7629"/>
    <a:srgbClr val="4AA02C"/>
    <a:srgbClr val="339933"/>
    <a:srgbClr val="39C54A"/>
    <a:srgbClr val="459329"/>
    <a:srgbClr val="666F13"/>
    <a:srgbClr val="966626"/>
    <a:srgbClr val="227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3" autoAdjust="0"/>
    <p:restoredTop sz="94061" autoAdjust="0"/>
  </p:normalViewPr>
  <p:slideViewPr>
    <p:cSldViewPr snapToGrid="0">
      <p:cViewPr varScale="1">
        <p:scale>
          <a:sx n="70" d="100"/>
          <a:sy n="70" d="100"/>
        </p:scale>
        <p:origin x="7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ys Mainprize" userId="S::c.mainprize@carboncentre.org::d68e2614-ce77-450f-891e-b1737e63dac2" providerId="AD" clId="Web-{5587A7A8-F86F-4580-8B80-0A091B1B6F20}"/>
    <pc:docChg chg="addSld modSld sldOrd">
      <pc:chgData name="Carys Mainprize" userId="S::c.mainprize@carboncentre.org::d68e2614-ce77-450f-891e-b1737e63dac2" providerId="AD" clId="Web-{5587A7A8-F86F-4580-8B80-0A091B1B6F20}" dt="2024-09-09T10:42:18.594" v="445" actId="1076"/>
      <pc:docMkLst>
        <pc:docMk/>
      </pc:docMkLst>
      <pc:sldChg chg="addSp delSp modSp delAnim">
        <pc:chgData name="Carys Mainprize" userId="S::c.mainprize@carboncentre.org::d68e2614-ce77-450f-891e-b1737e63dac2" providerId="AD" clId="Web-{5587A7A8-F86F-4580-8B80-0A091B1B6F20}" dt="2024-09-09T10:39:07.916" v="257" actId="1076"/>
        <pc:sldMkLst>
          <pc:docMk/>
          <pc:sldMk cId="2293293530" sldId="259"/>
        </pc:sldMkLst>
      </pc:sldChg>
      <pc:sldChg chg="addSp delSp modSp ord">
        <pc:chgData name="Carys Mainprize" userId="S::c.mainprize@carboncentre.org::d68e2614-ce77-450f-891e-b1737e63dac2" providerId="AD" clId="Web-{5587A7A8-F86F-4580-8B80-0A091B1B6F20}" dt="2024-09-09T10:42:18.594" v="445" actId="1076"/>
        <pc:sldMkLst>
          <pc:docMk/>
          <pc:sldMk cId="2125195868" sldId="262"/>
        </pc:sldMkLst>
      </pc:sldChg>
      <pc:sldChg chg="modSp">
        <pc:chgData name="Carys Mainprize" userId="S::c.mainprize@carboncentre.org::d68e2614-ce77-450f-891e-b1737e63dac2" providerId="AD" clId="Web-{5587A7A8-F86F-4580-8B80-0A091B1B6F20}" dt="2024-09-09T10:41:05.639" v="401" actId="20577"/>
        <pc:sldMkLst>
          <pc:docMk/>
          <pc:sldMk cId="3374322292" sldId="267"/>
        </pc:sldMkLst>
      </pc:sldChg>
      <pc:sldChg chg="modSp">
        <pc:chgData name="Carys Mainprize" userId="S::c.mainprize@carboncentre.org::d68e2614-ce77-450f-891e-b1737e63dac2" providerId="AD" clId="Web-{5587A7A8-F86F-4580-8B80-0A091B1B6F20}" dt="2024-09-09T10:41:12.577" v="413"/>
        <pc:sldMkLst>
          <pc:docMk/>
          <pc:sldMk cId="2215659258" sldId="268"/>
        </pc:sldMkLst>
      </pc:sldChg>
      <pc:sldChg chg="modSp new">
        <pc:chgData name="Carys Mainprize" userId="S::c.mainprize@carboncentre.org::d68e2614-ce77-450f-891e-b1737e63dac2" providerId="AD" clId="Web-{5587A7A8-F86F-4580-8B80-0A091B1B6F20}" dt="2024-09-09T10:40:48.451" v="384" actId="20577"/>
        <pc:sldMkLst>
          <pc:docMk/>
          <pc:sldMk cId="3006417560" sldId="269"/>
        </pc:sldMkLst>
      </pc:sldChg>
    </pc:docChg>
  </pc:docChgLst>
  <pc:docChgLst>
    <pc:chgData name="Phoebe Gray" userId="f9a60658-a1e4-4c05-a4ed-b7d75f0b318b" providerId="ADAL" clId="{10EF49F2-CEB1-4D69-974F-A84B97CF9D6D}"/>
    <pc:docChg chg="undo redo custSel delSld modSld sldOrd">
      <pc:chgData name="Phoebe Gray" userId="f9a60658-a1e4-4c05-a4ed-b7d75f0b318b" providerId="ADAL" clId="{10EF49F2-CEB1-4D69-974F-A84B97CF9D6D}" dt="2024-08-30T15:35:02.839" v="622"/>
      <pc:docMkLst>
        <pc:docMk/>
      </pc:docMkLst>
      <pc:sldChg chg="modSp mod setBg">
        <pc:chgData name="Phoebe Gray" userId="f9a60658-a1e4-4c05-a4ed-b7d75f0b318b" providerId="ADAL" clId="{10EF49F2-CEB1-4D69-974F-A84B97CF9D6D}" dt="2024-08-26T15:38:48.973" v="58" actId="1076"/>
        <pc:sldMkLst>
          <pc:docMk/>
          <pc:sldMk cId="2247666423" sldId="256"/>
        </pc:sldMkLst>
      </pc:sldChg>
      <pc:sldChg chg="modSp mod">
        <pc:chgData name="Phoebe Gray" userId="f9a60658-a1e4-4c05-a4ed-b7d75f0b318b" providerId="ADAL" clId="{10EF49F2-CEB1-4D69-974F-A84B97CF9D6D}" dt="2024-08-23T14:11:14.594" v="51" actId="207"/>
        <pc:sldMkLst>
          <pc:docMk/>
          <pc:sldMk cId="2293293530" sldId="259"/>
        </pc:sldMkLst>
      </pc:sldChg>
      <pc:sldChg chg="modSp mod ord setBg">
        <pc:chgData name="Phoebe Gray" userId="f9a60658-a1e4-4c05-a4ed-b7d75f0b318b" providerId="ADAL" clId="{10EF49F2-CEB1-4D69-974F-A84B97CF9D6D}" dt="2024-08-30T15:35:02.839" v="622"/>
        <pc:sldMkLst>
          <pc:docMk/>
          <pc:sldMk cId="2125195868" sldId="262"/>
        </pc:sldMkLst>
      </pc:sldChg>
      <pc:sldChg chg="modSp del mod">
        <pc:chgData name="Phoebe Gray" userId="f9a60658-a1e4-4c05-a4ed-b7d75f0b318b" providerId="ADAL" clId="{10EF49F2-CEB1-4D69-974F-A84B97CF9D6D}" dt="2024-08-26T13:37:44.684" v="56" actId="2696"/>
        <pc:sldMkLst>
          <pc:docMk/>
          <pc:sldMk cId="3444209536" sldId="266"/>
        </pc:sldMkLst>
      </pc:sldChg>
      <pc:sldChg chg="modSp mod">
        <pc:chgData name="Phoebe Gray" userId="f9a60658-a1e4-4c05-a4ed-b7d75f0b318b" providerId="ADAL" clId="{10EF49F2-CEB1-4D69-974F-A84B97CF9D6D}" dt="2024-08-26T13:38:12.327" v="57" actId="5793"/>
        <pc:sldMkLst>
          <pc:docMk/>
          <pc:sldMk cId="3374322292" sldId="267"/>
        </pc:sldMkLst>
      </pc:sldChg>
      <pc:sldChg chg="modSp mod">
        <pc:chgData name="Phoebe Gray" userId="f9a60658-a1e4-4c05-a4ed-b7d75f0b318b" providerId="ADAL" clId="{10EF49F2-CEB1-4D69-974F-A84B97CF9D6D}" dt="2024-08-30T15:34:35.127" v="620" actId="20577"/>
        <pc:sldMkLst>
          <pc:docMk/>
          <pc:sldMk cId="2215659258" sldId="268"/>
        </pc:sldMkLst>
      </pc:sldChg>
    </pc:docChg>
  </pc:docChgLst>
  <pc:docChgLst>
    <pc:chgData name="Phoebe Gray" userId="f9a60658-a1e4-4c05-a4ed-b7d75f0b318b" providerId="ADAL" clId="{F25D7E42-4511-4FBC-AE74-1B2DF9B22F61}"/>
    <pc:docChg chg="undo custSel modSld">
      <pc:chgData name="Phoebe Gray" userId="f9a60658-a1e4-4c05-a4ed-b7d75f0b318b" providerId="ADAL" clId="{F25D7E42-4511-4FBC-AE74-1B2DF9B22F61}" dt="2024-12-02T10:31:02.983" v="46" actId="26606"/>
      <pc:docMkLst>
        <pc:docMk/>
      </pc:docMkLst>
      <pc:sldChg chg="addSp delSp modSp mod setBg">
        <pc:chgData name="Phoebe Gray" userId="f9a60658-a1e4-4c05-a4ed-b7d75f0b318b" providerId="ADAL" clId="{F25D7E42-4511-4FBC-AE74-1B2DF9B22F61}" dt="2024-12-02T10:31:02.983" v="46" actId="26606"/>
        <pc:sldMkLst>
          <pc:docMk/>
          <pc:sldMk cId="3006417560" sldId="269"/>
        </pc:sldMkLst>
      </pc:sldChg>
    </pc:docChg>
  </pc:docChgLst>
  <pc:docChgLst>
    <pc:chgData name="Carys Mainprize" userId="S::c.mainprize@carboncentre.org::d68e2614-ce77-450f-891e-b1737e63dac2" providerId="AD" clId="Web-{18850629-9BF6-4551-9AC5-76BBA2A9A4E3}"/>
    <pc:docChg chg="modSld">
      <pc:chgData name="Carys Mainprize" userId="S::c.mainprize@carboncentre.org::d68e2614-ce77-450f-891e-b1737e63dac2" providerId="AD" clId="Web-{18850629-9BF6-4551-9AC5-76BBA2A9A4E3}" dt="2024-08-23T09:25:23.255" v="229"/>
      <pc:docMkLst>
        <pc:docMk/>
      </pc:docMkLst>
      <pc:sldChg chg="modSp">
        <pc:chgData name="Carys Mainprize" userId="S::c.mainprize@carboncentre.org::d68e2614-ce77-450f-891e-b1737e63dac2" providerId="AD" clId="Web-{18850629-9BF6-4551-9AC5-76BBA2A9A4E3}" dt="2024-08-23T09:25:23.255" v="229"/>
        <pc:sldMkLst>
          <pc:docMk/>
          <pc:sldMk cId="2215659258" sldId="268"/>
        </pc:sldMkLst>
      </pc:sldChg>
    </pc:docChg>
  </pc:docChgLst>
  <pc:docChgLst>
    <pc:chgData name="Phoebe Gray" userId="f9a60658-a1e4-4c05-a4ed-b7d75f0b318b" providerId="ADAL" clId="{7FF7096F-83AE-4B05-BD54-B87F5AEF05F9}"/>
    <pc:docChg chg="undo redo custSel addSld delSld modSld sldOrd modMainMaster">
      <pc:chgData name="Phoebe Gray" userId="f9a60658-a1e4-4c05-a4ed-b7d75f0b318b" providerId="ADAL" clId="{7FF7096F-83AE-4B05-BD54-B87F5AEF05F9}" dt="2024-03-11T12:56:39.123" v="3214" actId="5793"/>
      <pc:docMkLst>
        <pc:docMk/>
      </pc:docMkLst>
      <pc:sldChg chg="addSp delSp modSp mod setBg addAnim delAnim modAnim delDesignElem">
        <pc:chgData name="Phoebe Gray" userId="f9a60658-a1e4-4c05-a4ed-b7d75f0b318b" providerId="ADAL" clId="{7FF7096F-83AE-4B05-BD54-B87F5AEF05F9}" dt="2024-03-08T15:51:09.582" v="3197" actId="207"/>
        <pc:sldMkLst>
          <pc:docMk/>
          <pc:sldMk cId="2247666423" sldId="256"/>
        </pc:sldMkLst>
      </pc:sldChg>
      <pc:sldChg chg="addSp delSp modSp mod ord setBg modNotesTx">
        <pc:chgData name="Phoebe Gray" userId="f9a60658-a1e4-4c05-a4ed-b7d75f0b318b" providerId="ADAL" clId="{7FF7096F-83AE-4B05-BD54-B87F5AEF05F9}" dt="2024-03-08T15:51:44.987" v="3200" actId="255"/>
        <pc:sldMkLst>
          <pc:docMk/>
          <pc:sldMk cId="2506913729" sldId="257"/>
        </pc:sldMkLst>
      </pc:sldChg>
      <pc:sldChg chg="addSp delSp modSp mod setBg modNotesTx">
        <pc:chgData name="Phoebe Gray" userId="f9a60658-a1e4-4c05-a4ed-b7d75f0b318b" providerId="ADAL" clId="{7FF7096F-83AE-4B05-BD54-B87F5AEF05F9}" dt="2024-03-08T15:50:38.853" v="3194" actId="207"/>
        <pc:sldMkLst>
          <pc:docMk/>
          <pc:sldMk cId="1645062711" sldId="258"/>
        </pc:sldMkLst>
      </pc:sldChg>
      <pc:sldChg chg="delSp modSp mod setBg modAnim">
        <pc:chgData name="Phoebe Gray" userId="f9a60658-a1e4-4c05-a4ed-b7d75f0b318b" providerId="ADAL" clId="{7FF7096F-83AE-4B05-BD54-B87F5AEF05F9}" dt="2024-03-08T15:47:16.558" v="3149" actId="1076"/>
        <pc:sldMkLst>
          <pc:docMk/>
          <pc:sldMk cId="2293293530" sldId="259"/>
        </pc:sldMkLst>
      </pc:sldChg>
      <pc:sldChg chg="addSp delSp modSp mod">
        <pc:chgData name="Phoebe Gray" userId="f9a60658-a1e4-4c05-a4ed-b7d75f0b318b" providerId="ADAL" clId="{7FF7096F-83AE-4B05-BD54-B87F5AEF05F9}" dt="2024-03-11T12:56:39.123" v="3214" actId="5793"/>
        <pc:sldMkLst>
          <pc:docMk/>
          <pc:sldMk cId="1926170108" sldId="260"/>
        </pc:sldMkLst>
      </pc:sldChg>
      <pc:sldChg chg="addSp delSp modSp mod setBg setClrOvrMap">
        <pc:chgData name="Phoebe Gray" userId="f9a60658-a1e4-4c05-a4ed-b7d75f0b318b" providerId="ADAL" clId="{7FF7096F-83AE-4B05-BD54-B87F5AEF05F9}" dt="2024-03-08T12:58:12.776" v="3011" actId="26606"/>
        <pc:sldMkLst>
          <pc:docMk/>
          <pc:sldMk cId="2970376559" sldId="261"/>
        </pc:sldMkLst>
      </pc:sldChg>
      <pc:sldChg chg="addSp delSp modSp new mod modMedia setBg delAnim setClrOvrMap">
        <pc:chgData name="Phoebe Gray" userId="f9a60658-a1e4-4c05-a4ed-b7d75f0b318b" providerId="ADAL" clId="{7FF7096F-83AE-4B05-BD54-B87F5AEF05F9}" dt="2024-03-08T15:53:41.528" v="3212" actId="255"/>
        <pc:sldMkLst>
          <pc:docMk/>
          <pc:sldMk cId="2125195868" sldId="262"/>
        </pc:sldMkLst>
      </pc:sldChg>
      <pc:sldChg chg="addSp delSp modSp new mod ord modTransition setBg addAnim delAnim modAnim">
        <pc:chgData name="Phoebe Gray" userId="f9a60658-a1e4-4c05-a4ed-b7d75f0b318b" providerId="ADAL" clId="{7FF7096F-83AE-4B05-BD54-B87F5AEF05F9}" dt="2024-03-08T15:52:34.806" v="3210" actId="1076"/>
        <pc:sldMkLst>
          <pc:docMk/>
          <pc:sldMk cId="3173202743" sldId="263"/>
        </pc:sldMkLst>
      </pc:sldChg>
      <pc:sldChg chg="addSp delSp modSp new del mod ord">
        <pc:chgData name="Phoebe Gray" userId="f9a60658-a1e4-4c05-a4ed-b7d75f0b318b" providerId="ADAL" clId="{7FF7096F-83AE-4B05-BD54-B87F5AEF05F9}" dt="2024-03-08T10:58:07.674" v="1909" actId="2696"/>
        <pc:sldMkLst>
          <pc:docMk/>
          <pc:sldMk cId="393625454" sldId="264"/>
        </pc:sldMkLst>
      </pc:sldChg>
      <pc:sldChg chg="addSp modSp new mod modNotesTx">
        <pc:chgData name="Phoebe Gray" userId="f9a60658-a1e4-4c05-a4ed-b7d75f0b318b" providerId="ADAL" clId="{7FF7096F-83AE-4B05-BD54-B87F5AEF05F9}" dt="2024-03-08T14:56:49.858" v="3045" actId="20577"/>
        <pc:sldMkLst>
          <pc:docMk/>
          <pc:sldMk cId="2426433146" sldId="264"/>
        </pc:sldMkLst>
      </pc:sldChg>
      <pc:sldChg chg="new del">
        <pc:chgData name="Phoebe Gray" userId="f9a60658-a1e4-4c05-a4ed-b7d75f0b318b" providerId="ADAL" clId="{7FF7096F-83AE-4B05-BD54-B87F5AEF05F9}" dt="2024-03-08T15:29:30.179" v="3086" actId="47"/>
        <pc:sldMkLst>
          <pc:docMk/>
          <pc:sldMk cId="2833587135" sldId="265"/>
        </pc:sldMkLst>
      </pc:sldChg>
      <pc:sldChg chg="addSp modSp new mod setBg">
        <pc:chgData name="Phoebe Gray" userId="f9a60658-a1e4-4c05-a4ed-b7d75f0b318b" providerId="ADAL" clId="{7FF7096F-83AE-4B05-BD54-B87F5AEF05F9}" dt="2024-03-08T15:53:47.677" v="3213" actId="255"/>
        <pc:sldMkLst>
          <pc:docMk/>
          <pc:sldMk cId="3444209536" sldId="266"/>
        </pc:sldMkLst>
      </pc:sldChg>
      <pc:sldMasterChg chg="setBg modSldLayout">
        <pc:chgData name="Phoebe Gray" userId="f9a60658-a1e4-4c05-a4ed-b7d75f0b318b" providerId="ADAL" clId="{7FF7096F-83AE-4B05-BD54-B87F5AEF05F9}" dt="2024-03-08T12:24:13.944" v="2550"/>
        <pc:sldMasterMkLst>
          <pc:docMk/>
          <pc:sldMasterMk cId="1794873560" sldId="2147484158"/>
        </pc:sldMasterMkLst>
        <pc:sldLayoutChg chg="setBg">
          <pc:chgData name="Phoebe Gray" userId="f9a60658-a1e4-4c05-a4ed-b7d75f0b318b" providerId="ADAL" clId="{7FF7096F-83AE-4B05-BD54-B87F5AEF05F9}" dt="2024-03-08T12:24:13.944" v="2550"/>
          <pc:sldLayoutMkLst>
            <pc:docMk/>
            <pc:sldMasterMk cId="1794873560" sldId="2147484158"/>
            <pc:sldLayoutMk cId="2967548637" sldId="2147484159"/>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182765902" sldId="2147484160"/>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2375153557" sldId="2147484161"/>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1889222993" sldId="2147484162"/>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1502586670" sldId="2147484163"/>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1148899586" sldId="2147484164"/>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1055049948" sldId="2147484165"/>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4124838055" sldId="2147484166"/>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3666298584" sldId="2147484167"/>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3690646834" sldId="2147484168"/>
          </pc:sldLayoutMkLst>
        </pc:sldLayoutChg>
        <pc:sldLayoutChg chg="setBg">
          <pc:chgData name="Phoebe Gray" userId="f9a60658-a1e4-4c05-a4ed-b7d75f0b318b" providerId="ADAL" clId="{7FF7096F-83AE-4B05-BD54-B87F5AEF05F9}" dt="2024-03-08T12:24:13.944" v="2550"/>
          <pc:sldLayoutMkLst>
            <pc:docMk/>
            <pc:sldMasterMk cId="1794873560" sldId="2147484158"/>
            <pc:sldLayoutMk cId="2865087083" sldId="2147484169"/>
          </pc:sldLayoutMkLst>
        </pc:sldLayoutChg>
      </pc:sldMasterChg>
    </pc:docChg>
  </pc:docChgLst>
  <pc:docChgLst>
    <pc:chgData name="Carys Mainprize" userId="d68e2614-ce77-450f-891e-b1737e63dac2" providerId="ADAL" clId="{F6F9C3F3-6D18-45E8-A377-292EA100FBD7}"/>
    <pc:docChg chg="custSel modSld">
      <pc:chgData name="Carys Mainprize" userId="d68e2614-ce77-450f-891e-b1737e63dac2" providerId="ADAL" clId="{F6F9C3F3-6D18-45E8-A377-292EA100FBD7}" dt="2025-04-07T09:33:50.490" v="191" actId="20577"/>
      <pc:docMkLst>
        <pc:docMk/>
      </pc:docMkLst>
      <pc:sldChg chg="modSp mod">
        <pc:chgData name="Carys Mainprize" userId="d68e2614-ce77-450f-891e-b1737e63dac2" providerId="ADAL" clId="{F6F9C3F3-6D18-45E8-A377-292EA100FBD7}" dt="2025-04-07T09:33:50.490" v="191" actId="20577"/>
        <pc:sldMkLst>
          <pc:docMk/>
          <pc:sldMk cId="2125195868" sldId="262"/>
        </pc:sldMkLst>
        <pc:graphicFrameChg chg="modGraphic">
          <ac:chgData name="Carys Mainprize" userId="d68e2614-ce77-450f-891e-b1737e63dac2" providerId="ADAL" clId="{F6F9C3F3-6D18-45E8-A377-292EA100FBD7}" dt="2025-04-07T09:33:50.490" v="191" actId="20577"/>
          <ac:graphicFrameMkLst>
            <pc:docMk/>
            <pc:sldMk cId="2125195868" sldId="262"/>
            <ac:graphicFrameMk id="9" creationId="{E71C856C-6D1C-F9D6-ACE8-D99D81E5C252}"/>
          </ac:graphicFrameMkLst>
        </pc:graphicFrameChg>
      </pc:sldChg>
      <pc:sldChg chg="modSp mod">
        <pc:chgData name="Carys Mainprize" userId="d68e2614-ce77-450f-891e-b1737e63dac2" providerId="ADAL" clId="{F6F9C3F3-6D18-45E8-A377-292EA100FBD7}" dt="2025-04-07T09:33:16.103" v="136" actId="20577"/>
        <pc:sldMkLst>
          <pc:docMk/>
          <pc:sldMk cId="3374322292" sldId="267"/>
        </pc:sldMkLst>
        <pc:spChg chg="mod">
          <ac:chgData name="Carys Mainprize" userId="d68e2614-ce77-450f-891e-b1737e63dac2" providerId="ADAL" clId="{F6F9C3F3-6D18-45E8-A377-292EA100FBD7}" dt="2025-04-07T09:33:16.103" v="136" actId="20577"/>
          <ac:spMkLst>
            <pc:docMk/>
            <pc:sldMk cId="3374322292" sldId="267"/>
            <ac:spMk id="3" creationId="{D1465919-8699-1FA7-AA32-58EBEED80732}"/>
          </ac:spMkLst>
        </pc:spChg>
      </pc:sldChg>
      <pc:sldChg chg="modSp mod">
        <pc:chgData name="Carys Mainprize" userId="d68e2614-ce77-450f-891e-b1737e63dac2" providerId="ADAL" clId="{F6F9C3F3-6D18-45E8-A377-292EA100FBD7}" dt="2025-04-07T09:32:55.657" v="93" actId="20577"/>
        <pc:sldMkLst>
          <pc:docMk/>
          <pc:sldMk cId="3006417560" sldId="269"/>
        </pc:sldMkLst>
        <pc:spChg chg="mod">
          <ac:chgData name="Carys Mainprize" userId="d68e2614-ce77-450f-891e-b1737e63dac2" providerId="ADAL" clId="{F6F9C3F3-6D18-45E8-A377-292EA100FBD7}" dt="2025-04-07T09:32:55.657" v="93" actId="20577"/>
          <ac:spMkLst>
            <pc:docMk/>
            <pc:sldMk cId="3006417560" sldId="269"/>
            <ac:spMk id="3" creationId="{CA070B4B-4134-2EDF-3D7B-BFC305381D31}"/>
          </ac:spMkLst>
        </pc:spChg>
      </pc:sldChg>
    </pc:docChg>
  </pc:docChgLst>
  <pc:docChgLst>
    <pc:chgData name="Carys Mainprize" userId="S::c.mainprize@carboncentre.org::d68e2614-ce77-450f-891e-b1737e63dac2" providerId="AD" clId="Web-{63D5304F-C0AE-461B-8A09-8013AD3E6A04}"/>
    <pc:docChg chg="modSld">
      <pc:chgData name="Carys Mainprize" userId="S::c.mainprize@carboncentre.org::d68e2614-ce77-450f-891e-b1737e63dac2" providerId="AD" clId="Web-{63D5304F-C0AE-461B-8A09-8013AD3E6A04}" dt="2024-09-17T11:50:13.952" v="249" actId="1076"/>
      <pc:docMkLst>
        <pc:docMk/>
      </pc:docMkLst>
      <pc:sldChg chg="addSp modSp">
        <pc:chgData name="Carys Mainprize" userId="S::c.mainprize@carboncentre.org::d68e2614-ce77-450f-891e-b1737e63dac2" providerId="AD" clId="Web-{63D5304F-C0AE-461B-8A09-8013AD3E6A04}" dt="2024-09-17T11:50:13.952" v="249" actId="1076"/>
        <pc:sldMkLst>
          <pc:docMk/>
          <pc:sldMk cId="2215659258" sldId="268"/>
        </pc:sldMkLst>
      </pc:sldChg>
      <pc:sldChg chg="modSp">
        <pc:chgData name="Carys Mainprize" userId="S::c.mainprize@carboncentre.org::d68e2614-ce77-450f-891e-b1737e63dac2" providerId="AD" clId="Web-{63D5304F-C0AE-461B-8A09-8013AD3E6A04}" dt="2024-09-17T11:47:57.506" v="78" actId="20577"/>
        <pc:sldMkLst>
          <pc:docMk/>
          <pc:sldMk cId="3006417560" sldId="269"/>
        </pc:sldMkLst>
      </pc:sldChg>
    </pc:docChg>
  </pc:docChgLst>
  <pc:docChgLst>
    <pc:chgData name="Phoebe Gray" userId="S::p.gray@carboncentre.org::f9a60658-a1e4-4c05-a4ed-b7d75f0b318b" providerId="AD" clId="Web-{3754F284-06BB-65C1-128E-3901EB849D64}"/>
    <pc:docChg chg="modSld addMainMaster delMainMaster">
      <pc:chgData name="Phoebe Gray" userId="S::p.gray@carboncentre.org::f9a60658-a1e4-4c05-a4ed-b7d75f0b318b" providerId="AD" clId="Web-{3754F284-06BB-65C1-128E-3901EB849D64}" dt="2024-03-06T14:46:48.318" v="4"/>
      <pc:docMkLst>
        <pc:docMk/>
      </pc:docMkLst>
      <pc:sldChg chg="modSp mod modClrScheme chgLayout">
        <pc:chgData name="Phoebe Gray" userId="S::p.gray@carboncentre.org::f9a60658-a1e4-4c05-a4ed-b7d75f0b318b" providerId="AD" clId="Web-{3754F284-06BB-65C1-128E-3901EB849D64}" dt="2024-03-06T14:46:48.318" v="4"/>
        <pc:sldMkLst>
          <pc:docMk/>
          <pc:sldMk cId="2247666423" sldId="256"/>
        </pc:sldMkLst>
      </pc:sldChg>
      <pc:sldChg chg="delSp modSp mod modClrScheme delDesignElem chgLayout">
        <pc:chgData name="Phoebe Gray" userId="S::p.gray@carboncentre.org::f9a60658-a1e4-4c05-a4ed-b7d75f0b318b" providerId="AD" clId="Web-{3754F284-06BB-65C1-128E-3901EB849D64}" dt="2024-03-06T14:46:48.318" v="4"/>
        <pc:sldMkLst>
          <pc:docMk/>
          <pc:sldMk cId="2506913729" sldId="257"/>
        </pc:sldMkLst>
      </pc:sldChg>
      <pc:sldChg chg="delSp modSp mod modClrScheme delDesignElem chgLayout">
        <pc:chgData name="Phoebe Gray" userId="S::p.gray@carboncentre.org::f9a60658-a1e4-4c05-a4ed-b7d75f0b318b" providerId="AD" clId="Web-{3754F284-06BB-65C1-128E-3901EB849D64}" dt="2024-03-06T14:46:48.318" v="4"/>
        <pc:sldMkLst>
          <pc:docMk/>
          <pc:sldMk cId="1645062711" sldId="258"/>
        </pc:sldMkLst>
      </pc:sldChg>
      <pc:sldChg chg="delSp modSp mod modClrScheme delDesignElem chgLayout">
        <pc:chgData name="Phoebe Gray" userId="S::p.gray@carboncentre.org::f9a60658-a1e4-4c05-a4ed-b7d75f0b318b" providerId="AD" clId="Web-{3754F284-06BB-65C1-128E-3901EB849D64}" dt="2024-03-06T14:46:48.318" v="4"/>
        <pc:sldMkLst>
          <pc:docMk/>
          <pc:sldMk cId="2293293530" sldId="259"/>
        </pc:sldMkLst>
      </pc:sldChg>
      <pc:sldChg chg="modSp mod modClrScheme chgLayout">
        <pc:chgData name="Phoebe Gray" userId="S::p.gray@carboncentre.org::f9a60658-a1e4-4c05-a4ed-b7d75f0b318b" providerId="AD" clId="Web-{3754F284-06BB-65C1-128E-3901EB849D64}" dt="2024-03-06T14:46:48.318" v="4"/>
        <pc:sldMkLst>
          <pc:docMk/>
          <pc:sldMk cId="1926170108" sldId="260"/>
        </pc:sldMkLst>
      </pc:sldChg>
      <pc:sldChg chg="modSp mod modClrScheme chgLayout">
        <pc:chgData name="Phoebe Gray" userId="S::p.gray@carboncentre.org::f9a60658-a1e4-4c05-a4ed-b7d75f0b318b" providerId="AD" clId="Web-{3754F284-06BB-65C1-128E-3901EB849D64}" dt="2024-03-06T14:46:48.318" v="4"/>
        <pc:sldMkLst>
          <pc:docMk/>
          <pc:sldMk cId="2970376559" sldId="261"/>
        </pc:sldMkLst>
      </pc:sldChg>
      <pc:sldChg chg="delSp modSp mod modClrScheme delDesignElem chgLayout">
        <pc:chgData name="Phoebe Gray" userId="S::p.gray@carboncentre.org::f9a60658-a1e4-4c05-a4ed-b7d75f0b318b" providerId="AD" clId="Web-{3754F284-06BB-65C1-128E-3901EB849D64}" dt="2024-03-06T14:46:48.318" v="4"/>
        <pc:sldMkLst>
          <pc:docMk/>
          <pc:sldMk cId="2125195868" sldId="262"/>
        </pc:sldMkLst>
      </pc:sldChg>
      <pc:sldChg chg="modSp mod modClrScheme chgLayout">
        <pc:chgData name="Phoebe Gray" userId="S::p.gray@carboncentre.org::f9a60658-a1e4-4c05-a4ed-b7d75f0b318b" providerId="AD" clId="Web-{3754F284-06BB-65C1-128E-3901EB849D64}" dt="2024-03-06T14:46:48.318" v="4"/>
        <pc:sldMkLst>
          <pc:docMk/>
          <pc:sldMk cId="3173202743" sldId="263"/>
        </pc:sldMkLst>
      </pc:sldChg>
      <pc:sldChg chg="modSp mod modClrScheme chgLayout">
        <pc:chgData name="Phoebe Gray" userId="S::p.gray@carboncentre.org::f9a60658-a1e4-4c05-a4ed-b7d75f0b318b" providerId="AD" clId="Web-{3754F284-06BB-65C1-128E-3901EB849D64}" dt="2024-03-06T14:46:48.318" v="4"/>
        <pc:sldMkLst>
          <pc:docMk/>
          <pc:sldMk cId="393625454" sldId="264"/>
        </pc:sldMkLst>
      </pc:sldChg>
      <pc:sldMasterChg chg="del delSldLayout">
        <pc:chgData name="Phoebe Gray" userId="S::p.gray@carboncentre.org::f9a60658-a1e4-4c05-a4ed-b7d75f0b318b" providerId="AD" clId="Web-{3754F284-06BB-65C1-128E-3901EB849D64}" dt="2024-03-06T14:46:26.755" v="0"/>
        <pc:sldMasterMkLst>
          <pc:docMk/>
          <pc:sldMasterMk cId="339351698" sldId="2147483991"/>
        </pc:sldMasterMkLst>
        <pc:sldLayoutChg chg="del">
          <pc:chgData name="Phoebe Gray" userId="S::p.gray@carboncentre.org::f9a60658-a1e4-4c05-a4ed-b7d75f0b318b" providerId="AD" clId="Web-{3754F284-06BB-65C1-128E-3901EB849D64}" dt="2024-03-06T14:46:26.755" v="0"/>
          <pc:sldLayoutMkLst>
            <pc:docMk/>
            <pc:sldMasterMk cId="339351698" sldId="2147483991"/>
            <pc:sldLayoutMk cId="331053375" sldId="2147483992"/>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3689769099" sldId="2147483993"/>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3878696687" sldId="2147483994"/>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3518849286" sldId="2147483995"/>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990004439" sldId="2147483996"/>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1255398766" sldId="2147483997"/>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3775984398" sldId="2147483998"/>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1615285235" sldId="2147483999"/>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215849579" sldId="2147484000"/>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651206449" sldId="2147484001"/>
          </pc:sldLayoutMkLst>
        </pc:sldLayoutChg>
        <pc:sldLayoutChg chg="del">
          <pc:chgData name="Phoebe Gray" userId="S::p.gray@carboncentre.org::f9a60658-a1e4-4c05-a4ed-b7d75f0b318b" providerId="AD" clId="Web-{3754F284-06BB-65C1-128E-3901EB849D64}" dt="2024-03-06T14:46:26.755" v="0"/>
          <pc:sldLayoutMkLst>
            <pc:docMk/>
            <pc:sldMasterMk cId="339351698" sldId="2147483991"/>
            <pc:sldLayoutMk cId="958687602" sldId="2147484002"/>
          </pc:sldLayoutMkLst>
        </pc:sldLayoutChg>
      </pc:sldMasterChg>
      <pc:sldMasterChg chg="add del addSldLayout delSldLayout modSldLayout">
        <pc:chgData name="Phoebe Gray" userId="S::p.gray@carboncentre.org::f9a60658-a1e4-4c05-a4ed-b7d75f0b318b" providerId="AD" clId="Web-{3754F284-06BB-65C1-128E-3901EB849D64}" dt="2024-03-06T14:46:32.270" v="1"/>
        <pc:sldMasterMkLst>
          <pc:docMk/>
          <pc:sldMasterMk cId="2809906672" sldId="2147484003"/>
        </pc:sldMasterMkLst>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1782515837" sldId="2147484004"/>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2217710328" sldId="2147484005"/>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1979476218" sldId="2147484006"/>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3040353696" sldId="2147484007"/>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3587737348" sldId="2147484008"/>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1759313201" sldId="2147484009"/>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960863102" sldId="2147484010"/>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918991013" sldId="2147484011"/>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32350639" sldId="2147484012"/>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3275365866" sldId="2147484013"/>
          </pc:sldLayoutMkLst>
        </pc:sldLayoutChg>
        <pc:sldLayoutChg chg="add del mod replId">
          <pc:chgData name="Phoebe Gray" userId="S::p.gray@carboncentre.org::f9a60658-a1e4-4c05-a4ed-b7d75f0b318b" providerId="AD" clId="Web-{3754F284-06BB-65C1-128E-3901EB849D64}" dt="2024-03-06T14:46:32.270" v="1"/>
          <pc:sldLayoutMkLst>
            <pc:docMk/>
            <pc:sldMasterMk cId="2809906672" sldId="2147484003"/>
            <pc:sldLayoutMk cId="3769898628" sldId="2147484014"/>
          </pc:sldLayoutMkLst>
        </pc:sldLayoutChg>
      </pc:sldMasterChg>
      <pc:sldMasterChg chg="add del addSldLayout delSldLayout modSldLayout">
        <pc:chgData name="Phoebe Gray" userId="S::p.gray@carboncentre.org::f9a60658-a1e4-4c05-a4ed-b7d75f0b318b" providerId="AD" clId="Web-{3754F284-06BB-65C1-128E-3901EB849D64}" dt="2024-03-06T14:46:35.458" v="2"/>
        <pc:sldMasterMkLst>
          <pc:docMk/>
          <pc:sldMasterMk cId="3300971538" sldId="2147484015"/>
        </pc:sldMasterMkLst>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520618999" sldId="2147484016"/>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2319537983" sldId="2147484017"/>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169482892" sldId="2147484018"/>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158313522" sldId="2147484019"/>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1485878255" sldId="2147484020"/>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2866480020" sldId="2147484021"/>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1707313558" sldId="2147484022"/>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3928407858" sldId="2147484023"/>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1673693600" sldId="2147484024"/>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3624883528" sldId="2147484025"/>
          </pc:sldLayoutMkLst>
        </pc:sldLayoutChg>
        <pc:sldLayoutChg chg="add del mod replId">
          <pc:chgData name="Phoebe Gray" userId="S::p.gray@carboncentre.org::f9a60658-a1e4-4c05-a4ed-b7d75f0b318b" providerId="AD" clId="Web-{3754F284-06BB-65C1-128E-3901EB849D64}" dt="2024-03-06T14:46:35.458" v="2"/>
          <pc:sldLayoutMkLst>
            <pc:docMk/>
            <pc:sldMasterMk cId="3300971538" sldId="2147484015"/>
            <pc:sldLayoutMk cId="2296308948" sldId="2147484026"/>
          </pc:sldLayoutMkLst>
        </pc:sldLayoutChg>
      </pc:sldMasterChg>
      <pc:sldMasterChg chg="add del addSldLayout delSldLayout modSldLayout">
        <pc:chgData name="Phoebe Gray" userId="S::p.gray@carboncentre.org::f9a60658-a1e4-4c05-a4ed-b7d75f0b318b" providerId="AD" clId="Web-{3754F284-06BB-65C1-128E-3901EB849D64}" dt="2024-03-06T14:46:43.083" v="3"/>
        <pc:sldMasterMkLst>
          <pc:docMk/>
          <pc:sldMasterMk cId="855445799" sldId="2147484027"/>
        </pc:sldMasterMkLst>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4072890310" sldId="2147484028"/>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1973745928" sldId="2147484029"/>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2394796967" sldId="2147484030"/>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6139933" sldId="2147484031"/>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1474025729" sldId="2147484032"/>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3194132285" sldId="2147484033"/>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1678023532" sldId="2147484034"/>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3401571876" sldId="2147484035"/>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3907392799" sldId="2147484036"/>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1174395232" sldId="2147484037"/>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2987389851" sldId="2147484038"/>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2976337595" sldId="2147484039"/>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1000342691" sldId="2147484040"/>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3208490308" sldId="2147484041"/>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170616783" sldId="2147484042"/>
          </pc:sldLayoutMkLst>
        </pc:sldLayoutChg>
        <pc:sldLayoutChg chg="add del mod replId">
          <pc:chgData name="Phoebe Gray" userId="S::p.gray@carboncentre.org::f9a60658-a1e4-4c05-a4ed-b7d75f0b318b" providerId="AD" clId="Web-{3754F284-06BB-65C1-128E-3901EB849D64}" dt="2024-03-06T14:46:43.083" v="3"/>
          <pc:sldLayoutMkLst>
            <pc:docMk/>
            <pc:sldMasterMk cId="855445799" sldId="2147484027"/>
            <pc:sldLayoutMk cId="1112654330" sldId="2147484043"/>
          </pc:sldLayoutMkLst>
        </pc:sldLayoutChg>
      </pc:sldMasterChg>
      <pc:sldMasterChg chg="add del addSldLayout delSldLayout modSldLayout">
        <pc:chgData name="Phoebe Gray" userId="S::p.gray@carboncentre.org::f9a60658-a1e4-4c05-a4ed-b7d75f0b318b" providerId="AD" clId="Web-{3754F284-06BB-65C1-128E-3901EB849D64}" dt="2024-03-06T14:46:48.318" v="4"/>
        <pc:sldMasterMkLst>
          <pc:docMk/>
          <pc:sldMasterMk cId="1350429153" sldId="2147484044"/>
        </pc:sldMasterMkLst>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2769725580" sldId="2147484045"/>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2886871309" sldId="2147484046"/>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676113018" sldId="2147484047"/>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2063930271" sldId="2147484048"/>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204067146" sldId="2147484049"/>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468700516" sldId="2147484050"/>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2445937622" sldId="2147484051"/>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1844749452" sldId="2147484052"/>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1752338204" sldId="2147484053"/>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746872807" sldId="2147484054"/>
          </pc:sldLayoutMkLst>
        </pc:sldLayoutChg>
        <pc:sldLayoutChg chg="add del mod replId">
          <pc:chgData name="Phoebe Gray" userId="S::p.gray@carboncentre.org::f9a60658-a1e4-4c05-a4ed-b7d75f0b318b" providerId="AD" clId="Web-{3754F284-06BB-65C1-128E-3901EB849D64}" dt="2024-03-06T14:46:48.318" v="4"/>
          <pc:sldLayoutMkLst>
            <pc:docMk/>
            <pc:sldMasterMk cId="1350429153" sldId="2147484044"/>
            <pc:sldLayoutMk cId="1394523797" sldId="2147484055"/>
          </pc:sldLayoutMkLst>
        </pc:sldLayoutChg>
      </pc:sldMasterChg>
      <pc:sldMasterChg chg="add addSldLayout modSldLayout">
        <pc:chgData name="Phoebe Gray" userId="S::p.gray@carboncentre.org::f9a60658-a1e4-4c05-a4ed-b7d75f0b318b" providerId="AD" clId="Web-{3754F284-06BB-65C1-128E-3901EB849D64}" dt="2024-03-06T14:46:48.318" v="4"/>
        <pc:sldMasterMkLst>
          <pc:docMk/>
          <pc:sldMasterMk cId="1632298446" sldId="2147484056"/>
        </pc:sldMasterMkLst>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1261414687" sldId="2147484057"/>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1742706233" sldId="2147484058"/>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724299895" sldId="2147484059"/>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1622079927" sldId="2147484060"/>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238291947" sldId="2147484061"/>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1762759571" sldId="2147484062"/>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2610879878" sldId="2147484063"/>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3433247064" sldId="2147484064"/>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148786409" sldId="2147484065"/>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3632643046" sldId="2147484066"/>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3979743141" sldId="2147484067"/>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2800559074" sldId="2147484068"/>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2512477776" sldId="2147484069"/>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1885313435" sldId="2147484070"/>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96473261" sldId="2147484071"/>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1802354698" sldId="2147484072"/>
          </pc:sldLayoutMkLst>
        </pc:sldLayoutChg>
        <pc:sldLayoutChg chg="add mod replId">
          <pc:chgData name="Phoebe Gray" userId="S::p.gray@carboncentre.org::f9a60658-a1e4-4c05-a4ed-b7d75f0b318b" providerId="AD" clId="Web-{3754F284-06BB-65C1-128E-3901EB849D64}" dt="2024-03-06T14:46:48.318" v="4"/>
          <pc:sldLayoutMkLst>
            <pc:docMk/>
            <pc:sldMasterMk cId="1632298446" sldId="2147484056"/>
            <pc:sldLayoutMk cId="3185400093" sldId="2147484073"/>
          </pc:sldLayoutMkLst>
        </pc:sldLayoutChg>
      </pc:sldMasterChg>
    </pc:docChg>
  </pc:docChgLst>
  <pc:docChgLst>
    <pc:chgData name="Phoebe Gray" userId="f9a60658-a1e4-4c05-a4ed-b7d75f0b318b" providerId="ADAL" clId="{27DF9455-D9DC-4D66-AA57-3F1F8FD75995}"/>
    <pc:docChg chg="undo redo custSel addSld delSld modSld sldOrd modMainMaster">
      <pc:chgData name="Phoebe Gray" userId="f9a60658-a1e4-4c05-a4ed-b7d75f0b318b" providerId="ADAL" clId="{27DF9455-D9DC-4D66-AA57-3F1F8FD75995}" dt="2024-08-21T13:26:39.678" v="5982"/>
      <pc:docMkLst>
        <pc:docMk/>
      </pc:docMkLst>
      <pc:sldChg chg="addSp delSp modSp mod modTransition setBg addAnim delAnim modAnim setClrOvrMap delDesignElem chgLayout">
        <pc:chgData name="Phoebe Gray" userId="f9a60658-a1e4-4c05-a4ed-b7d75f0b318b" providerId="ADAL" clId="{27DF9455-D9DC-4D66-AA57-3F1F8FD75995}" dt="2024-08-21T13:26:39.678" v="5982"/>
        <pc:sldMkLst>
          <pc:docMk/>
          <pc:sldMk cId="2247666423" sldId="256"/>
        </pc:sldMkLst>
      </pc:sldChg>
      <pc:sldChg chg="addSp delSp modSp del mod">
        <pc:chgData name="Phoebe Gray" userId="f9a60658-a1e4-4c05-a4ed-b7d75f0b318b" providerId="ADAL" clId="{27DF9455-D9DC-4D66-AA57-3F1F8FD75995}" dt="2024-08-09T13:23:36.998" v="254" actId="2696"/>
        <pc:sldMkLst>
          <pc:docMk/>
          <pc:sldMk cId="2506913729" sldId="257"/>
        </pc:sldMkLst>
      </pc:sldChg>
      <pc:sldChg chg="del">
        <pc:chgData name="Phoebe Gray" userId="f9a60658-a1e4-4c05-a4ed-b7d75f0b318b" providerId="ADAL" clId="{27DF9455-D9DC-4D66-AA57-3F1F8FD75995}" dt="2024-08-09T13:10:16.651" v="39" actId="2696"/>
        <pc:sldMkLst>
          <pc:docMk/>
          <pc:sldMk cId="1645062711" sldId="258"/>
        </pc:sldMkLst>
      </pc:sldChg>
      <pc:sldChg chg="addSp delSp modSp del mod modTransition setBg addAnim delAnim">
        <pc:chgData name="Phoebe Gray" userId="f9a60658-a1e4-4c05-a4ed-b7d75f0b318b" providerId="ADAL" clId="{27DF9455-D9DC-4D66-AA57-3F1F8FD75995}" dt="2024-08-21T13:13:14.439" v="5966" actId="478"/>
        <pc:sldMkLst>
          <pc:docMk/>
          <pc:sldMk cId="2293293530" sldId="259"/>
        </pc:sldMkLst>
      </pc:sldChg>
      <pc:sldChg chg="del">
        <pc:chgData name="Phoebe Gray" userId="f9a60658-a1e4-4c05-a4ed-b7d75f0b318b" providerId="ADAL" clId="{27DF9455-D9DC-4D66-AA57-3F1F8FD75995}" dt="2024-08-09T13:19:12.632" v="216" actId="2696"/>
        <pc:sldMkLst>
          <pc:docMk/>
          <pc:sldMk cId="1926170108" sldId="260"/>
        </pc:sldMkLst>
      </pc:sldChg>
      <pc:sldChg chg="addSp delSp modSp del mod ord setBg setClrOvrMap">
        <pc:chgData name="Phoebe Gray" userId="f9a60658-a1e4-4c05-a4ed-b7d75f0b318b" providerId="ADAL" clId="{27DF9455-D9DC-4D66-AA57-3F1F8FD75995}" dt="2024-08-14T11:20:31.802" v="4487" actId="2696"/>
        <pc:sldMkLst>
          <pc:docMk/>
          <pc:sldMk cId="2970376559" sldId="261"/>
        </pc:sldMkLst>
      </pc:sldChg>
      <pc:sldChg chg="addSp delSp modSp mod modTransition setBg delAnim delDesignElem chgLayout">
        <pc:chgData name="Phoebe Gray" userId="f9a60658-a1e4-4c05-a4ed-b7d75f0b318b" providerId="ADAL" clId="{27DF9455-D9DC-4D66-AA57-3F1F8FD75995}" dt="2024-08-21T13:13:28.715" v="5971" actId="478"/>
        <pc:sldMkLst>
          <pc:docMk/>
          <pc:sldMk cId="2125195868" sldId="262"/>
        </pc:sldMkLst>
      </pc:sldChg>
      <pc:sldChg chg="del">
        <pc:chgData name="Phoebe Gray" userId="f9a60658-a1e4-4c05-a4ed-b7d75f0b318b" providerId="ADAL" clId="{27DF9455-D9DC-4D66-AA57-3F1F8FD75995}" dt="2024-08-09T13:16:18.890" v="122" actId="2696"/>
        <pc:sldMkLst>
          <pc:docMk/>
          <pc:sldMk cId="3173202743" sldId="263"/>
        </pc:sldMkLst>
      </pc:sldChg>
      <pc:sldChg chg="addSp delSp modSp del mod setBg modNotesTx">
        <pc:chgData name="Phoebe Gray" userId="f9a60658-a1e4-4c05-a4ed-b7d75f0b318b" providerId="ADAL" clId="{27DF9455-D9DC-4D66-AA57-3F1F8FD75995}" dt="2024-08-14T10:09:16.432" v="2580" actId="2696"/>
        <pc:sldMkLst>
          <pc:docMk/>
          <pc:sldMk cId="2426433146" sldId="264"/>
        </pc:sldMkLst>
      </pc:sldChg>
      <pc:sldChg chg="addSp delSp modSp mod modTransition setBg delAnim delDesignElem chgLayout">
        <pc:chgData name="Phoebe Gray" userId="f9a60658-a1e4-4c05-a4ed-b7d75f0b318b" providerId="ADAL" clId="{27DF9455-D9DC-4D66-AA57-3F1F8FD75995}" dt="2024-08-21T13:13:20.300" v="5968" actId="478"/>
        <pc:sldMkLst>
          <pc:docMk/>
          <pc:sldMk cId="3444209536" sldId="266"/>
        </pc:sldMkLst>
      </pc:sldChg>
      <pc:sldChg chg="addSp delSp modSp new mod modTransition setBg delAnim delDesignElem chgLayout">
        <pc:chgData name="Phoebe Gray" userId="f9a60658-a1e4-4c05-a4ed-b7d75f0b318b" providerId="ADAL" clId="{27DF9455-D9DC-4D66-AA57-3F1F8FD75995}" dt="2024-08-21T13:13:22.372" v="5969" actId="478"/>
        <pc:sldMkLst>
          <pc:docMk/>
          <pc:sldMk cId="3374322292" sldId="267"/>
        </pc:sldMkLst>
      </pc:sldChg>
      <pc:sldChg chg="addSp delSp modSp new mod modTransition setBg delAnim delDesignElem">
        <pc:chgData name="Phoebe Gray" userId="f9a60658-a1e4-4c05-a4ed-b7d75f0b318b" providerId="ADAL" clId="{27DF9455-D9DC-4D66-AA57-3F1F8FD75995}" dt="2024-08-21T13:13:25.357" v="5970" actId="478"/>
        <pc:sldMkLst>
          <pc:docMk/>
          <pc:sldMk cId="2215659258" sldId="268"/>
        </pc:sldMkLst>
      </pc:sldChg>
      <pc:sldMasterChg chg="setBg modSldLayout">
        <pc:chgData name="Phoebe Gray" userId="f9a60658-a1e4-4c05-a4ed-b7d75f0b318b" providerId="ADAL" clId="{27DF9455-D9DC-4D66-AA57-3F1F8FD75995}" dt="2024-08-14T10:40:20.382" v="3041"/>
        <pc:sldMasterMkLst>
          <pc:docMk/>
          <pc:sldMasterMk cId="1794873560" sldId="2147484158"/>
        </pc:sldMasterMkLst>
        <pc:sldLayoutChg chg="setBg">
          <pc:chgData name="Phoebe Gray" userId="f9a60658-a1e4-4c05-a4ed-b7d75f0b318b" providerId="ADAL" clId="{27DF9455-D9DC-4D66-AA57-3F1F8FD75995}" dt="2024-08-14T10:40:20.382" v="3041"/>
          <pc:sldLayoutMkLst>
            <pc:docMk/>
            <pc:sldMasterMk cId="1794873560" sldId="2147484158"/>
            <pc:sldLayoutMk cId="2967548637" sldId="2147484159"/>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182765902" sldId="2147484160"/>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2375153557" sldId="2147484161"/>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1889222993" sldId="2147484162"/>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1502586670" sldId="2147484163"/>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1148899586" sldId="2147484164"/>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1055049948" sldId="2147484165"/>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4124838055" sldId="2147484166"/>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3666298584" sldId="2147484167"/>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3690646834" sldId="2147484168"/>
          </pc:sldLayoutMkLst>
        </pc:sldLayoutChg>
        <pc:sldLayoutChg chg="setBg">
          <pc:chgData name="Phoebe Gray" userId="f9a60658-a1e4-4c05-a4ed-b7d75f0b318b" providerId="ADAL" clId="{27DF9455-D9DC-4D66-AA57-3F1F8FD75995}" dt="2024-08-14T10:40:20.382" v="3041"/>
          <pc:sldLayoutMkLst>
            <pc:docMk/>
            <pc:sldMasterMk cId="1794873560" sldId="2147484158"/>
            <pc:sldLayoutMk cId="2865087083" sldId="21474841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D1383-DF0D-4FC6-AEFC-62FAD57C42AB}" type="datetimeFigureOut">
              <a:rPr lang="en-GB" smtClean="0"/>
              <a:t>07/04/2025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1C9C7-913D-4A1C-A24B-D3F7570E7EA0}" type="slidenum">
              <a:rPr lang="en-GB" smtClean="0"/>
              <a:t>‹#›</a:t>
            </a:fld>
            <a:endParaRPr lang="en-GB"/>
          </a:p>
        </p:txBody>
      </p:sp>
    </p:spTree>
    <p:extLst>
      <p:ext uri="{BB962C8B-B14F-4D97-AF65-F5344CB8AC3E}">
        <p14:creationId xmlns:p14="http://schemas.microsoft.com/office/powerpoint/2010/main" val="429160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a:t>
            </a:r>
          </a:p>
        </p:txBody>
      </p:sp>
      <p:sp>
        <p:nvSpPr>
          <p:cNvPr id="4" name="Slide Number Placeholder 3"/>
          <p:cNvSpPr>
            <a:spLocks noGrp="1"/>
          </p:cNvSpPr>
          <p:nvPr>
            <p:ph type="sldNum" sz="quarter" idx="5"/>
          </p:nvPr>
        </p:nvSpPr>
        <p:spPr/>
        <p:txBody>
          <a:bodyPr/>
          <a:lstStyle/>
          <a:p>
            <a:fld id="{FC61C9C7-913D-4A1C-A24B-D3F7570E7EA0}" type="slidenum">
              <a:rPr lang="en-GB" smtClean="0"/>
              <a:t>1</a:t>
            </a:fld>
            <a:endParaRPr lang="en-GB"/>
          </a:p>
        </p:txBody>
      </p:sp>
    </p:spTree>
    <p:extLst>
      <p:ext uri="{BB962C8B-B14F-4D97-AF65-F5344CB8AC3E}">
        <p14:creationId xmlns:p14="http://schemas.microsoft.com/office/powerpoint/2010/main" val="221493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61C9C7-913D-4A1C-A24B-D3F7570E7EA0}" type="slidenum">
              <a:rPr lang="en-GB" smtClean="0"/>
              <a:t>2</a:t>
            </a:fld>
            <a:endParaRPr lang="en-GB"/>
          </a:p>
        </p:txBody>
      </p:sp>
    </p:spTree>
    <p:extLst>
      <p:ext uri="{BB962C8B-B14F-4D97-AF65-F5344CB8AC3E}">
        <p14:creationId xmlns:p14="http://schemas.microsoft.com/office/powerpoint/2010/main" val="22460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61C9C7-913D-4A1C-A24B-D3F7570E7EA0}" type="slidenum">
              <a:rPr lang="en-GB" smtClean="0"/>
              <a:t>6</a:t>
            </a:fld>
            <a:endParaRPr lang="en-GB"/>
          </a:p>
        </p:txBody>
      </p:sp>
    </p:spTree>
    <p:extLst>
      <p:ext uri="{BB962C8B-B14F-4D97-AF65-F5344CB8AC3E}">
        <p14:creationId xmlns:p14="http://schemas.microsoft.com/office/powerpoint/2010/main" val="128069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FC49-25C0-3B81-9CFB-6C449D7E3A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EFFB3A-51F4-EFE4-0D7E-A9D221A86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09A510-6062-2163-9379-2E8793231F24}"/>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5" name="Footer Placeholder 4">
            <a:extLst>
              <a:ext uri="{FF2B5EF4-FFF2-40B4-BE49-F238E27FC236}">
                <a16:creationId xmlns:a16="http://schemas.microsoft.com/office/drawing/2014/main" id="{E6054B44-7CF2-5A5E-D20D-45A8377DC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92F21-3D8A-F6E6-D5A8-3D89473A1DB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3571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9D8C-2E2A-94F8-CF79-9E9D377908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312489-1E15-8557-AE96-18216343F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A40A5F-74A3-BCF2-D6B5-62E63883F670}"/>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5" name="Footer Placeholder 4">
            <a:extLst>
              <a:ext uri="{FF2B5EF4-FFF2-40B4-BE49-F238E27FC236}">
                <a16:creationId xmlns:a16="http://schemas.microsoft.com/office/drawing/2014/main" id="{05FD70E5-F1C8-52EF-FA5C-4C887A118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95B87-6A5A-524D-752A-97B3803DCBB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6596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BAAFD-F3CF-CAAE-6F3B-EBA6D44BB8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C44A4-E934-9E01-E69B-6723A651B8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460E3D-B60E-DCCE-E5F5-E845A03A9A18}"/>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5" name="Footer Placeholder 4">
            <a:extLst>
              <a:ext uri="{FF2B5EF4-FFF2-40B4-BE49-F238E27FC236}">
                <a16:creationId xmlns:a16="http://schemas.microsoft.com/office/drawing/2014/main" id="{23F51D2B-DE98-ECB0-3A84-96A7108D4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ED695-B5D6-0EDF-BC2E-0D5F7471359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9242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C6D2-F3C9-6B4E-0657-379A8E2318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A44B15-0D2F-F0E8-6BDB-68A0EC8EB2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0B5E70-5452-0D52-6640-115EE7A1AB2B}"/>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5" name="Footer Placeholder 4">
            <a:extLst>
              <a:ext uri="{FF2B5EF4-FFF2-40B4-BE49-F238E27FC236}">
                <a16:creationId xmlns:a16="http://schemas.microsoft.com/office/drawing/2014/main" id="{C3368B37-CBAF-D625-BC0E-6074422AC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231AF-E26E-A8C6-E170-C190EEA9633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1167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4EDC-590E-C0FA-0BEB-D15AF9B911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23B0A2-8D37-86D6-6A2E-95D11E27E5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8B048A-4237-8710-68CB-CC3E86493A34}"/>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5" name="Footer Placeholder 4">
            <a:extLst>
              <a:ext uri="{FF2B5EF4-FFF2-40B4-BE49-F238E27FC236}">
                <a16:creationId xmlns:a16="http://schemas.microsoft.com/office/drawing/2014/main" id="{CF869ED9-608B-140A-B20C-28DEFAE1B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4657F-6D67-2C9A-E5E9-5638F114B35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409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47E8-0313-B48A-C638-807735B8E2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97FA44-77AD-91C8-4818-F9D4A8493B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8BDDB4-5516-65A9-304E-C4EF9DE0D1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53D6EC9-8E9D-0CDD-C9E5-602C6357E5AE}"/>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6" name="Footer Placeholder 5">
            <a:extLst>
              <a:ext uri="{FF2B5EF4-FFF2-40B4-BE49-F238E27FC236}">
                <a16:creationId xmlns:a16="http://schemas.microsoft.com/office/drawing/2014/main" id="{339C7244-110F-CB4D-EBB0-9A9B5EA22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0882D-7248-8DD2-CAB3-C9B395DD497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2550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82C0-ADCB-F1FB-E557-65AC1A77C2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499DCA-8DC4-41D8-FCD8-EABE2E073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D647EA-EF74-D7DF-3597-3E49A5B66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D6288B-D307-9A14-758C-57546010C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50248-17AA-D992-5CF8-112209B67F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F023FE-1C7E-4E8F-68CB-964E4B222DFD}"/>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8" name="Footer Placeholder 7">
            <a:extLst>
              <a:ext uri="{FF2B5EF4-FFF2-40B4-BE49-F238E27FC236}">
                <a16:creationId xmlns:a16="http://schemas.microsoft.com/office/drawing/2014/main" id="{F53DDDD4-13DA-F4B5-FCF7-6552BEAE80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4A6F39-EBA7-D15E-FB99-FCD14C2E060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997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B9A8-D63D-27A9-BAAF-1F8BF0B7E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097355-E4AD-1E31-1E01-4969E0FEBE86}"/>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4" name="Footer Placeholder 3">
            <a:extLst>
              <a:ext uri="{FF2B5EF4-FFF2-40B4-BE49-F238E27FC236}">
                <a16:creationId xmlns:a16="http://schemas.microsoft.com/office/drawing/2014/main" id="{1DE8CB89-5F74-0B52-B7D6-6EA528AB7C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D427D4-EF58-3E43-6BB9-6069B1F7D4F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9923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B1795-15D7-234B-DC77-259BFA1B4613}"/>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3" name="Footer Placeholder 2">
            <a:extLst>
              <a:ext uri="{FF2B5EF4-FFF2-40B4-BE49-F238E27FC236}">
                <a16:creationId xmlns:a16="http://schemas.microsoft.com/office/drawing/2014/main" id="{F993C8CB-81AC-6B86-E287-FE09BCA3B5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DF3E86-058E-84A5-5659-8E0D248A903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7056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3D65-5BE6-6157-0C67-2DF568799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116953-8452-475A-59E5-0F16D6D1D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527D1F-51E7-08F2-334A-E26059662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6DBBA-AB05-E9F4-87B7-CAB3F835A866}"/>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6" name="Footer Placeholder 5">
            <a:extLst>
              <a:ext uri="{FF2B5EF4-FFF2-40B4-BE49-F238E27FC236}">
                <a16:creationId xmlns:a16="http://schemas.microsoft.com/office/drawing/2014/main" id="{0F7354ED-65A2-7EF5-50EB-5B19DC062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320CB-0CB1-D8AE-2AEE-970D892FC82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249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9C6-4FCC-F26B-AA74-BCD71C316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36850B-975B-AF29-CC48-ADC0E6626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909CC4-EA3F-4D15-5552-028FCA4AE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2B6DA-82B7-F4E2-6A5D-B84194D25908}"/>
              </a:ext>
            </a:extLst>
          </p:cNvPr>
          <p:cNvSpPr>
            <a:spLocks noGrp="1"/>
          </p:cNvSpPr>
          <p:nvPr>
            <p:ph type="dt" sz="half" idx="10"/>
          </p:nvPr>
        </p:nvSpPr>
        <p:spPr/>
        <p:txBody>
          <a:bodyPr/>
          <a:lstStyle/>
          <a:p>
            <a:fld id="{B61BEF0D-F0BB-DE4B-95CE-6DB70DBA9567}" type="datetimeFigureOut">
              <a:rPr lang="en-US" smtClean="0"/>
              <a:pPr/>
              <a:t>4/7/2025</a:t>
            </a:fld>
            <a:endParaRPr lang="en-US"/>
          </a:p>
        </p:txBody>
      </p:sp>
      <p:sp>
        <p:nvSpPr>
          <p:cNvPr id="6" name="Footer Placeholder 5">
            <a:extLst>
              <a:ext uri="{FF2B5EF4-FFF2-40B4-BE49-F238E27FC236}">
                <a16:creationId xmlns:a16="http://schemas.microsoft.com/office/drawing/2014/main" id="{4091D881-B734-B6C6-FE63-ADB98EA18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F31DB-9B0A-2569-2F36-89C5D9CD1FD8}"/>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5804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79FC19-7613-11B5-FD0E-E0720A474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1A988C-A27E-70F9-EB63-60D00D66A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C62410-5358-9599-E1FE-F371F9766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BEF0D-F0BB-DE4B-95CE-6DB70DBA9567}" type="datetimeFigureOut">
              <a:rPr lang="en-US" smtClean="0"/>
              <a:pPr/>
              <a:t>4/7/2025</a:t>
            </a:fld>
            <a:endParaRPr lang="en-US"/>
          </a:p>
        </p:txBody>
      </p:sp>
      <p:sp>
        <p:nvSpPr>
          <p:cNvPr id="5" name="Footer Placeholder 4">
            <a:extLst>
              <a:ext uri="{FF2B5EF4-FFF2-40B4-BE49-F238E27FC236}">
                <a16:creationId xmlns:a16="http://schemas.microsoft.com/office/drawing/2014/main" id="{B3176007-EE2E-7938-C7A2-AD7940253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11BF56-EEAD-F272-9AF2-FBDB846B5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246065746"/>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notesSlide" Target="../notesSlides/notesSlide2.xm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1000"/>
          </a:schemeClr>
        </a:solidFill>
        <a:effectLst/>
      </p:bgPr>
    </p:bg>
    <p:spTree>
      <p:nvGrpSpPr>
        <p:cNvPr id="1" name=""/>
        <p:cNvGrpSpPr/>
        <p:nvPr/>
      </p:nvGrpSpPr>
      <p:grpSpPr>
        <a:xfrm>
          <a:off x="0" y="0"/>
          <a:ext cx="0" cy="0"/>
          <a:chOff x="0" y="0"/>
          <a:chExt cx="0" cy="0"/>
        </a:xfrm>
      </p:grpSpPr>
      <p:pic>
        <p:nvPicPr>
          <p:cNvPr id="9" name="Picture 8" descr="A marsh with purple flowers&#10;&#10;Description automatically generated">
            <a:extLst>
              <a:ext uri="{FF2B5EF4-FFF2-40B4-BE49-F238E27FC236}">
                <a16:creationId xmlns:a16="http://schemas.microsoft.com/office/drawing/2014/main" id="{4479E769-B70B-F585-2DA0-4B8D059B1A1D}"/>
              </a:ext>
            </a:extLst>
          </p:cNvPr>
          <p:cNvPicPr>
            <a:picLocks noChangeAspect="1"/>
          </p:cNvPicPr>
          <p:nvPr/>
        </p:nvPicPr>
        <p:blipFill rotWithShape="1">
          <a:blip r:embed="rId3">
            <a:extLst>
              <a:ext uri="{28A0092B-C50C-407E-A947-70E740481C1C}">
                <a14:useLocalDpi xmlns:a14="http://schemas.microsoft.com/office/drawing/2010/main" val="0"/>
              </a:ext>
            </a:extLst>
          </a:blip>
          <a:srcRect t="17466" r="-1" b="-1"/>
          <a:stretch/>
        </p:blipFill>
        <p:spPr>
          <a:xfrm>
            <a:off x="-3" y="-8371"/>
            <a:ext cx="8115287" cy="4470815"/>
          </a:xfrm>
          <a:prstGeom prst="rect">
            <a:avLst/>
          </a:prstGeom>
        </p:spPr>
      </p:pic>
      <p:pic>
        <p:nvPicPr>
          <p:cNvPr id="11" name="Picture 10" descr="A field of grass and wind turbines&#10;&#10;Description automatically generated">
            <a:extLst>
              <a:ext uri="{FF2B5EF4-FFF2-40B4-BE49-F238E27FC236}">
                <a16:creationId xmlns:a16="http://schemas.microsoft.com/office/drawing/2014/main" id="{ECB68B59-C0FF-8421-C810-265E6373FA8E}"/>
              </a:ext>
            </a:extLst>
          </p:cNvPr>
          <p:cNvPicPr>
            <a:picLocks noChangeAspect="1"/>
          </p:cNvPicPr>
          <p:nvPr/>
        </p:nvPicPr>
        <p:blipFill rotWithShape="1">
          <a:blip r:embed="rId4">
            <a:extLst>
              <a:ext uri="{28A0092B-C50C-407E-A947-70E740481C1C}">
                <a14:useLocalDpi xmlns:a14="http://schemas.microsoft.com/office/drawing/2010/main" val="0"/>
              </a:ext>
            </a:extLst>
          </a:blip>
          <a:srcRect l="12132" r="19481" b="2"/>
          <a:stretch/>
        </p:blipFill>
        <p:spPr>
          <a:xfrm>
            <a:off x="8115292" y="-8371"/>
            <a:ext cx="4076700" cy="4470815"/>
          </a:xfrm>
          <a:prstGeom prst="rect">
            <a:avLst/>
          </a:prstGeom>
        </p:spPr>
      </p:pic>
      <p:sp>
        <p:nvSpPr>
          <p:cNvPr id="2" name="Title 1">
            <a:extLst>
              <a:ext uri="{FF2B5EF4-FFF2-40B4-BE49-F238E27FC236}">
                <a16:creationId xmlns:a16="http://schemas.microsoft.com/office/drawing/2014/main" id="{0353604C-001C-C75F-D958-2B5FB127DB4E}"/>
              </a:ext>
            </a:extLst>
          </p:cNvPr>
          <p:cNvSpPr>
            <a:spLocks noGrp="1"/>
          </p:cNvSpPr>
          <p:nvPr>
            <p:ph type="ctrTitle"/>
          </p:nvPr>
        </p:nvSpPr>
        <p:spPr>
          <a:xfrm>
            <a:off x="438348" y="4891382"/>
            <a:ext cx="6867289" cy="1115412"/>
          </a:xfrm>
        </p:spPr>
        <p:txBody>
          <a:bodyPr>
            <a:normAutofit fontScale="90000"/>
          </a:bodyPr>
          <a:lstStyle/>
          <a:p>
            <a:pPr algn="l"/>
            <a:r>
              <a:rPr lang="en-GB" sz="4000" dirty="0"/>
              <a:t>Land use on Peatlands</a:t>
            </a:r>
            <a:br>
              <a:rPr lang="en-GB" sz="3700" dirty="0">
                <a:solidFill>
                  <a:srgbClr val="FFFFFF"/>
                </a:solidFill>
              </a:rPr>
            </a:br>
            <a:endParaRPr lang="en-GB" sz="3700" dirty="0">
              <a:solidFill>
                <a:srgbClr val="FFFFFF"/>
              </a:solidFill>
            </a:endParaRPr>
          </a:p>
        </p:txBody>
      </p:sp>
      <p:sp>
        <p:nvSpPr>
          <p:cNvPr id="3" name="Subtitle 2">
            <a:extLst>
              <a:ext uri="{FF2B5EF4-FFF2-40B4-BE49-F238E27FC236}">
                <a16:creationId xmlns:a16="http://schemas.microsoft.com/office/drawing/2014/main" id="{12CE8E60-367A-DCB0-B661-2A1C534EB284}"/>
              </a:ext>
            </a:extLst>
          </p:cNvPr>
          <p:cNvSpPr>
            <a:spLocks noGrp="1"/>
          </p:cNvSpPr>
          <p:nvPr>
            <p:ph type="subTitle" idx="1"/>
          </p:nvPr>
        </p:nvSpPr>
        <p:spPr>
          <a:xfrm>
            <a:off x="623995" y="6205502"/>
            <a:ext cx="6867289" cy="542471"/>
          </a:xfrm>
        </p:spPr>
        <p:txBody>
          <a:bodyPr>
            <a:noAutofit/>
          </a:bodyPr>
          <a:lstStyle/>
          <a:p>
            <a:pPr algn="l"/>
            <a:r>
              <a:rPr lang="en-GB" sz="1800" b="1" dirty="0"/>
              <a:t>Peatland Mini Module</a:t>
            </a:r>
          </a:p>
        </p:txBody>
      </p:sp>
      <p:pic>
        <p:nvPicPr>
          <p:cNvPr id="7" name="Picture 6" descr="A water in a marsh&#10;&#10;Description automatically generated with medium confidence">
            <a:extLst>
              <a:ext uri="{FF2B5EF4-FFF2-40B4-BE49-F238E27FC236}">
                <a16:creationId xmlns:a16="http://schemas.microsoft.com/office/drawing/2014/main" id="{9161642A-180E-B6DD-3CFE-6BE8D721A4F9}"/>
              </a:ext>
            </a:extLst>
          </p:cNvPr>
          <p:cNvPicPr>
            <a:picLocks noChangeAspect="1"/>
          </p:cNvPicPr>
          <p:nvPr/>
        </p:nvPicPr>
        <p:blipFill>
          <a:blip r:embed="rId5">
            <a:extLst>
              <a:ext uri="{28A0092B-C50C-407E-A947-70E740481C1C}">
                <a14:useLocalDpi xmlns:a14="http://schemas.microsoft.com/office/drawing/2010/main" val="0"/>
              </a:ext>
            </a:extLst>
          </a:blip>
          <a:srcRect t="16580" r="2" b="4533"/>
          <a:stretch/>
        </p:blipFill>
        <p:spPr bwMode="auto">
          <a:xfrm>
            <a:off x="8115284" y="4462444"/>
            <a:ext cx="4076700" cy="2412053"/>
          </a:xfrm>
          <a:prstGeom prst="rect">
            <a:avLst/>
          </a:prstGeom>
          <a:noFill/>
        </p:spPr>
      </p:pic>
    </p:spTree>
    <p:extLst>
      <p:ext uri="{BB962C8B-B14F-4D97-AF65-F5344CB8AC3E}">
        <p14:creationId xmlns:p14="http://schemas.microsoft.com/office/powerpoint/2010/main" val="2247666423"/>
      </p:ext>
    </p:extLst>
  </p:cSld>
  <p:clrMapOvr>
    <a:masterClrMapping/>
  </p:clrMapOvr>
  <mc:AlternateContent xmlns:mc="http://schemas.openxmlformats.org/markup-compatibility/2006" xmlns:p14="http://schemas.microsoft.com/office/powerpoint/2010/main">
    <mc:Choice Requires="p14">
      <p:transition spd="slow" p14:dur="2000" advTm="26600"/>
    </mc:Choice>
    <mc:Fallback xmlns="">
      <p:transition spd="slow" advTm="26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2CCC-FFD4-9A11-875E-B816A2712470}"/>
              </a:ext>
            </a:extLst>
          </p:cNvPr>
          <p:cNvSpPr>
            <a:spLocks noGrp="1"/>
          </p:cNvSpPr>
          <p:nvPr>
            <p:ph type="title"/>
          </p:nvPr>
        </p:nvSpPr>
        <p:spPr>
          <a:xfrm>
            <a:off x="223127" y="31253"/>
            <a:ext cx="8534239" cy="726383"/>
          </a:xfrm>
        </p:spPr>
        <p:txBody>
          <a:bodyPr anchor="b">
            <a:normAutofit/>
          </a:bodyPr>
          <a:lstStyle/>
          <a:p>
            <a:r>
              <a:rPr lang="en-GB" sz="3200" dirty="0">
                <a:solidFill>
                  <a:schemeClr val="accent6">
                    <a:lumMod val="75000"/>
                  </a:schemeClr>
                </a:solidFill>
                <a:latin typeface="Arial" panose="020B0604020202020204" pitchFamily="34" charset="0"/>
                <a:cs typeface="Arial" panose="020B0604020202020204" pitchFamily="34" charset="0"/>
              </a:rPr>
              <a:t>Land Use</a:t>
            </a:r>
          </a:p>
        </p:txBody>
      </p:sp>
      <p:sp>
        <p:nvSpPr>
          <p:cNvPr id="3" name="Content Placeholder 2">
            <a:extLst>
              <a:ext uri="{FF2B5EF4-FFF2-40B4-BE49-F238E27FC236}">
                <a16:creationId xmlns:a16="http://schemas.microsoft.com/office/drawing/2014/main" id="{C1DF8A43-782E-ACB4-F30E-BB12AC7E1BA1}"/>
              </a:ext>
            </a:extLst>
          </p:cNvPr>
          <p:cNvSpPr>
            <a:spLocks noGrp="1"/>
          </p:cNvSpPr>
          <p:nvPr>
            <p:ph idx="1"/>
          </p:nvPr>
        </p:nvSpPr>
        <p:spPr>
          <a:xfrm>
            <a:off x="223127" y="860724"/>
            <a:ext cx="11502708" cy="552608"/>
          </a:xfrm>
        </p:spPr>
        <p:txBody>
          <a:bodyPr anchor="t">
            <a:noAutofit/>
          </a:bodyPr>
          <a:lstStyle/>
          <a:p>
            <a:pPr marL="0" indent="0">
              <a:buNone/>
            </a:pPr>
            <a:r>
              <a:rPr lang="en-GB" sz="2400" dirty="0"/>
              <a:t>Land use refers to how people use different areas of land for various purposes </a:t>
            </a:r>
          </a:p>
          <a:p>
            <a:pPr marL="0" indent="0">
              <a:buNone/>
            </a:pPr>
            <a:endParaRPr lang="en-GB" sz="2000" dirty="0">
              <a:latin typeface="Arial"/>
              <a:cs typeface="Arial"/>
            </a:endParaRPr>
          </a:p>
          <a:p>
            <a:pPr marL="0" indent="0">
              <a:buNone/>
            </a:pPr>
            <a:endParaRPr lang="en-GB" sz="2000" dirty="0">
              <a:latin typeface="Arial"/>
              <a:cs typeface="Arial"/>
            </a:endParaRPr>
          </a:p>
        </p:txBody>
      </p:sp>
      <p:pic>
        <p:nvPicPr>
          <p:cNvPr id="16" name="Graphic 15" descr="Farm scene outline">
            <a:extLst>
              <a:ext uri="{FF2B5EF4-FFF2-40B4-BE49-F238E27FC236}">
                <a16:creationId xmlns:a16="http://schemas.microsoft.com/office/drawing/2014/main" id="{9812900F-42AC-19E7-8C48-6618A1958D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8845" y="4136325"/>
            <a:ext cx="552824" cy="779036"/>
          </a:xfrm>
          <a:prstGeom prst="rect">
            <a:avLst/>
          </a:prstGeom>
        </p:spPr>
      </p:pic>
      <p:pic>
        <p:nvPicPr>
          <p:cNvPr id="12" name="Graphic 11" descr="Coins outline">
            <a:extLst>
              <a:ext uri="{FF2B5EF4-FFF2-40B4-BE49-F238E27FC236}">
                <a16:creationId xmlns:a16="http://schemas.microsoft.com/office/drawing/2014/main" id="{43E240D3-CFD2-90FA-918A-DEE721A31E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00000">
            <a:off x="1081591" y="2188920"/>
            <a:ext cx="646709" cy="831585"/>
          </a:xfrm>
          <a:prstGeom prst="rect">
            <a:avLst/>
          </a:prstGeom>
        </p:spPr>
      </p:pic>
      <p:pic>
        <p:nvPicPr>
          <p:cNvPr id="28" name="Graphic 27" descr="Tractor outline">
            <a:extLst>
              <a:ext uri="{FF2B5EF4-FFF2-40B4-BE49-F238E27FC236}">
                <a16:creationId xmlns:a16="http://schemas.microsoft.com/office/drawing/2014/main" id="{E3CB373C-6A5A-EA6A-46D1-4F3F832474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19" y="3048402"/>
            <a:ext cx="720049" cy="1014684"/>
          </a:xfrm>
          <a:prstGeom prst="rect">
            <a:avLst/>
          </a:prstGeom>
        </p:spPr>
      </p:pic>
      <p:pic>
        <p:nvPicPr>
          <p:cNvPr id="11" name="Graphic 10" descr="Soccer outline">
            <a:extLst>
              <a:ext uri="{FF2B5EF4-FFF2-40B4-BE49-F238E27FC236}">
                <a16:creationId xmlns:a16="http://schemas.microsoft.com/office/drawing/2014/main" id="{A4976C31-1A6B-7D7A-E25C-5187E062DD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3812" y="1600016"/>
            <a:ext cx="552824" cy="552824"/>
          </a:xfrm>
          <a:prstGeom prst="rect">
            <a:avLst/>
          </a:prstGeom>
        </p:spPr>
      </p:pic>
      <p:pic>
        <p:nvPicPr>
          <p:cNvPr id="14" name="Graphic 13" descr="Deciduous tree outline">
            <a:extLst>
              <a:ext uri="{FF2B5EF4-FFF2-40B4-BE49-F238E27FC236}">
                <a16:creationId xmlns:a16="http://schemas.microsoft.com/office/drawing/2014/main" id="{3699E257-478F-736D-0BD5-3D80CBE32E8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8881" y="5146571"/>
            <a:ext cx="552824" cy="552824"/>
          </a:xfrm>
          <a:prstGeom prst="rect">
            <a:avLst/>
          </a:prstGeom>
        </p:spPr>
      </p:pic>
      <p:sp>
        <p:nvSpPr>
          <p:cNvPr id="4" name="TextBox 3">
            <a:extLst>
              <a:ext uri="{FF2B5EF4-FFF2-40B4-BE49-F238E27FC236}">
                <a16:creationId xmlns:a16="http://schemas.microsoft.com/office/drawing/2014/main" id="{0FF9E860-95E7-D31A-FBAA-E6AA037F6E7D}"/>
              </a:ext>
            </a:extLst>
          </p:cNvPr>
          <p:cNvSpPr txBox="1"/>
          <p:nvPr/>
        </p:nvSpPr>
        <p:spPr>
          <a:xfrm>
            <a:off x="1852447" y="1602828"/>
            <a:ext cx="1048406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t>Recreation: parks and sports fields</a:t>
            </a:r>
          </a:p>
          <a:p>
            <a:endParaRPr lang="en-GB" sz="2000" dirty="0"/>
          </a:p>
          <a:p>
            <a:endParaRPr lang="en-GB" sz="2000" dirty="0"/>
          </a:p>
          <a:p>
            <a:r>
              <a:rPr lang="en-GB" sz="2000" dirty="0"/>
              <a:t>Commercial: shops and businesses</a:t>
            </a:r>
            <a:endParaRPr lang="en-GB" dirty="0"/>
          </a:p>
          <a:p>
            <a:endParaRPr lang="en-GB" sz="2000" dirty="0"/>
          </a:p>
          <a:p>
            <a:endParaRPr lang="en-GB" sz="2000" dirty="0"/>
          </a:p>
          <a:p>
            <a:r>
              <a:rPr lang="en-GB" sz="2000" dirty="0"/>
              <a:t>Farming: crops and livestock</a:t>
            </a:r>
            <a:endParaRPr lang="en-GB" dirty="0"/>
          </a:p>
          <a:p>
            <a:endParaRPr lang="en-GB" sz="2000" dirty="0"/>
          </a:p>
          <a:p>
            <a:endParaRPr lang="en-GB" sz="2000" dirty="0"/>
          </a:p>
          <a:p>
            <a:r>
              <a:rPr lang="en-GB" sz="2000" dirty="0"/>
              <a:t>Residential: houses and schools</a:t>
            </a:r>
            <a:endParaRPr lang="en-GB" dirty="0"/>
          </a:p>
          <a:p>
            <a:endParaRPr lang="en-GB" sz="2000" dirty="0"/>
          </a:p>
          <a:p>
            <a:endParaRPr lang="en-GB" sz="2000" dirty="0"/>
          </a:p>
          <a:p>
            <a:r>
              <a:rPr lang="en-GB" sz="2000" dirty="0"/>
              <a:t>Protected areas: national parks and conservation areas</a:t>
            </a:r>
            <a:endParaRPr lang="en-GB" dirty="0"/>
          </a:p>
        </p:txBody>
      </p:sp>
    </p:spTree>
    <p:custDataLst>
      <p:tags r:id="rId1"/>
    </p:custDataLst>
    <p:extLst>
      <p:ext uri="{BB962C8B-B14F-4D97-AF65-F5344CB8AC3E}">
        <p14:creationId xmlns:p14="http://schemas.microsoft.com/office/powerpoint/2010/main" val="2293293530"/>
      </p:ext>
    </p:extLst>
  </p:cSld>
  <p:clrMapOvr>
    <a:masterClrMapping/>
  </p:clrMapOvr>
  <mc:AlternateContent xmlns:mc="http://schemas.openxmlformats.org/markup-compatibility/2006" xmlns:p14="http://schemas.microsoft.com/office/powerpoint/2010/main">
    <mc:Choice Requires="p14">
      <p:transition spd="slow" p14:dur="2000" advTm="60678"/>
    </mc:Choice>
    <mc:Fallback xmlns="">
      <p:transition spd="slow" advTm="606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4EF32B85-8C85-705A-A649-875D6138CD68}"/>
              </a:ext>
            </a:extLst>
          </p:cNvPr>
          <p:cNvSpPr>
            <a:spLocks noGrp="1"/>
          </p:cNvSpPr>
          <p:nvPr>
            <p:ph type="title"/>
          </p:nvPr>
        </p:nvSpPr>
        <p:spPr>
          <a:xfrm>
            <a:off x="1246824" y="643467"/>
            <a:ext cx="4772975" cy="1800526"/>
          </a:xfrm>
        </p:spPr>
        <p:txBody>
          <a:bodyPr>
            <a:normAutofit/>
          </a:bodyPr>
          <a:lstStyle/>
          <a:p>
            <a:r>
              <a:rPr lang="en-GB"/>
              <a:t>Peatlands and Land Use</a:t>
            </a:r>
          </a:p>
        </p:txBody>
      </p:sp>
      <p:sp>
        <p:nvSpPr>
          <p:cNvPr id="3" name="Content Placeholder 2">
            <a:extLst>
              <a:ext uri="{FF2B5EF4-FFF2-40B4-BE49-F238E27FC236}">
                <a16:creationId xmlns:a16="http://schemas.microsoft.com/office/drawing/2014/main" id="{CA070B4B-4134-2EDF-3D7B-BFC305381D31}"/>
              </a:ext>
            </a:extLst>
          </p:cNvPr>
          <p:cNvSpPr>
            <a:spLocks noGrp="1"/>
          </p:cNvSpPr>
          <p:nvPr>
            <p:ph idx="1"/>
          </p:nvPr>
        </p:nvSpPr>
        <p:spPr>
          <a:xfrm>
            <a:off x="1246824" y="2623381"/>
            <a:ext cx="4772974" cy="3553581"/>
          </a:xfrm>
        </p:spPr>
        <p:txBody>
          <a:bodyPr vert="horz" lIns="91440" tIns="45720" rIns="91440" bIns="45720" rtlCol="0">
            <a:normAutofit/>
          </a:bodyPr>
          <a:lstStyle/>
          <a:p>
            <a:r>
              <a:rPr lang="en-GB" sz="1700" dirty="0"/>
              <a:t>Peatlands are a type of wetland made up of a soil called peat, which forms in places where the ground is wet for most or all of the year. This means that dead plants don't break down and instead become peat.</a:t>
            </a:r>
            <a:endParaRPr lang="en-US" sz="1700" dirty="0"/>
          </a:p>
          <a:p>
            <a:endParaRPr lang="en-GB" sz="1700" dirty="0"/>
          </a:p>
          <a:p>
            <a:pPr marL="0" indent="0">
              <a:buNone/>
            </a:pPr>
            <a:endParaRPr lang="en-GB" sz="1700" dirty="0"/>
          </a:p>
          <a:p>
            <a:r>
              <a:rPr lang="en-GB" sz="1700" dirty="0"/>
              <a:t>They have been used in lots of different ways, past and present. There are positives and negatives to the different land uses. </a:t>
            </a:r>
          </a:p>
          <a:p>
            <a:pPr marL="0" indent="0">
              <a:buNone/>
            </a:pPr>
            <a:endParaRPr lang="en-GB" sz="1700" dirty="0"/>
          </a:p>
        </p:txBody>
      </p:sp>
      <p:pic>
        <p:nvPicPr>
          <p:cNvPr id="13" name="Picture 12" descr="A construction vehicle in a field&#10;&#10;Description automatically generated">
            <a:extLst>
              <a:ext uri="{FF2B5EF4-FFF2-40B4-BE49-F238E27FC236}">
                <a16:creationId xmlns:a16="http://schemas.microsoft.com/office/drawing/2014/main" id="{3A031CEA-03F9-6FFD-A8B9-63714C717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0211" y="713370"/>
            <a:ext cx="3848322" cy="2405201"/>
          </a:xfrm>
          <a:prstGeom prst="rect">
            <a:avLst/>
          </a:prstGeom>
        </p:spPr>
      </p:pic>
      <p:pic>
        <p:nvPicPr>
          <p:cNvPr id="11" name="Picture 10" descr="A forest with trees and bushes&#10;&#10;Description automatically generated">
            <a:extLst>
              <a:ext uri="{FF2B5EF4-FFF2-40B4-BE49-F238E27FC236}">
                <a16:creationId xmlns:a16="http://schemas.microsoft.com/office/drawing/2014/main" id="{D2235E94-B95E-E7CB-85F7-EBD66FF49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699" y="3657600"/>
            <a:ext cx="3447346" cy="2585510"/>
          </a:xfrm>
          <a:prstGeom prst="rect">
            <a:avLst/>
          </a:prstGeom>
        </p:spPr>
      </p:pic>
    </p:spTree>
    <p:extLst>
      <p:ext uri="{BB962C8B-B14F-4D97-AF65-F5344CB8AC3E}">
        <p14:creationId xmlns:p14="http://schemas.microsoft.com/office/powerpoint/2010/main" val="300641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4085-990B-AB7A-9323-5DE5F9E88ACB}"/>
              </a:ext>
            </a:extLst>
          </p:cNvPr>
          <p:cNvSpPr>
            <a:spLocks noGrp="1"/>
          </p:cNvSpPr>
          <p:nvPr>
            <p:ph type="title"/>
          </p:nvPr>
        </p:nvSpPr>
        <p:spPr/>
        <p:txBody>
          <a:bodyPr anchor="ctr">
            <a:normAutofit/>
          </a:bodyPr>
          <a:lstStyle/>
          <a:p>
            <a:r>
              <a:rPr lang="en-GB" dirty="0">
                <a:solidFill>
                  <a:schemeClr val="accent6">
                    <a:lumMod val="75000"/>
                  </a:schemeClr>
                </a:solidFill>
              </a:rPr>
              <a:t>Forestry </a:t>
            </a:r>
          </a:p>
        </p:txBody>
      </p:sp>
      <p:sp>
        <p:nvSpPr>
          <p:cNvPr id="3" name="Content Placeholder 2">
            <a:extLst>
              <a:ext uri="{FF2B5EF4-FFF2-40B4-BE49-F238E27FC236}">
                <a16:creationId xmlns:a16="http://schemas.microsoft.com/office/drawing/2014/main" id="{D1465919-8699-1FA7-AA32-58EBEED80732}"/>
              </a:ext>
            </a:extLst>
          </p:cNvPr>
          <p:cNvSpPr>
            <a:spLocks noGrp="1"/>
          </p:cNvSpPr>
          <p:nvPr>
            <p:ph idx="1"/>
          </p:nvPr>
        </p:nvSpPr>
        <p:spPr>
          <a:xfrm>
            <a:off x="104775" y="2397918"/>
            <a:ext cx="5991225" cy="3812381"/>
          </a:xfrm>
        </p:spPr>
        <p:txBody>
          <a:bodyPr anchor="ctr">
            <a:normAutofit fontScale="62500" lnSpcReduction="20000"/>
          </a:bodyPr>
          <a:lstStyle/>
          <a:p>
            <a:r>
              <a:rPr lang="en-GB" sz="3100" dirty="0"/>
              <a:t>Forestry is the planting and managing of forests and trees</a:t>
            </a:r>
          </a:p>
          <a:p>
            <a:endParaRPr lang="en-GB" sz="3100" dirty="0"/>
          </a:p>
          <a:p>
            <a:r>
              <a:rPr lang="en-GB" sz="3100" dirty="0"/>
              <a:t> Forests have been planted on peatland across the UK for many years, to provide wood for construction, fuel, and paper. </a:t>
            </a:r>
          </a:p>
          <a:p>
            <a:pPr algn="r"/>
            <a:endParaRPr lang="en-GB" sz="3100" dirty="0"/>
          </a:p>
          <a:p>
            <a:r>
              <a:rPr lang="en-GB" sz="3100" dirty="0"/>
              <a:t>Forests with lots of different types of trees are great for wildlife and are places we can all enjoy. Who has been to one?</a:t>
            </a:r>
          </a:p>
          <a:p>
            <a:pPr marL="0" indent="0">
              <a:buNone/>
            </a:pPr>
            <a:endParaRPr lang="en-GB" sz="3100" dirty="0"/>
          </a:p>
          <a:p>
            <a:r>
              <a:rPr lang="en-GB" sz="3100" dirty="0"/>
              <a:t>But planting on peatlands can cause problems! </a:t>
            </a:r>
          </a:p>
          <a:p>
            <a:pPr marL="0" indent="0">
              <a:buNone/>
            </a:pPr>
            <a:endParaRPr lang="en-GB" sz="3100" dirty="0"/>
          </a:p>
          <a:p>
            <a:endParaRPr lang="en-GB" dirty="0"/>
          </a:p>
        </p:txBody>
      </p:sp>
      <p:pic>
        <p:nvPicPr>
          <p:cNvPr id="1026" name="Picture 2">
            <a:extLst>
              <a:ext uri="{FF2B5EF4-FFF2-40B4-BE49-F238E27FC236}">
                <a16:creationId xmlns:a16="http://schemas.microsoft.com/office/drawing/2014/main" id="{12B8F70F-8B83-B1B5-B224-DB56CAD9D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50" r="20684"/>
          <a:stretch/>
        </p:blipFill>
        <p:spPr bwMode="auto">
          <a:xfrm>
            <a:off x="6096000" y="0"/>
            <a:ext cx="6096001"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22292"/>
      </p:ext>
    </p:extLst>
  </p:cSld>
  <p:clrMapOvr>
    <a:masterClrMapping/>
  </p:clrMapOvr>
  <mc:AlternateContent xmlns:mc="http://schemas.openxmlformats.org/markup-compatibility/2006" xmlns:p14="http://schemas.microsoft.com/office/powerpoint/2010/main">
    <mc:Choice Requires="p14">
      <p:transition spd="slow" p14:dur="2000" advTm="49401"/>
    </mc:Choice>
    <mc:Fallback xmlns="">
      <p:transition spd="slow" advTm="4940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7D9F07-4397-FCF4-6FCB-91150627D385}"/>
              </a:ext>
            </a:extLst>
          </p:cNvPr>
          <p:cNvSpPr txBox="1"/>
          <p:nvPr/>
        </p:nvSpPr>
        <p:spPr>
          <a:xfrm>
            <a:off x="589558" y="244742"/>
            <a:ext cx="7015498" cy="123522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dirty="0">
                <a:solidFill>
                  <a:schemeClr val="accent6">
                    <a:lumMod val="75000"/>
                  </a:schemeClr>
                </a:solidFill>
                <a:latin typeface="+mj-lt"/>
                <a:ea typeface="+mj-ea"/>
                <a:cs typeface="+mj-cs"/>
              </a:rPr>
              <a:t>Forestry on Peatlands </a:t>
            </a:r>
          </a:p>
        </p:txBody>
      </p:sp>
      <p:graphicFrame>
        <p:nvGraphicFramePr>
          <p:cNvPr id="4" name="Table 3">
            <a:extLst>
              <a:ext uri="{FF2B5EF4-FFF2-40B4-BE49-F238E27FC236}">
                <a16:creationId xmlns:a16="http://schemas.microsoft.com/office/drawing/2014/main" id="{39AFDFC1-DF22-504D-8F8F-5AB0DAD98061}"/>
              </a:ext>
            </a:extLst>
          </p:cNvPr>
          <p:cNvGraphicFramePr>
            <a:graphicFrameLocks noGrp="1"/>
          </p:cNvGraphicFramePr>
          <p:nvPr>
            <p:extLst>
              <p:ext uri="{D42A27DB-BD31-4B8C-83A1-F6EECF244321}">
                <p14:modId xmlns:p14="http://schemas.microsoft.com/office/powerpoint/2010/main" val="2039553574"/>
              </p:ext>
            </p:extLst>
          </p:nvPr>
        </p:nvGraphicFramePr>
        <p:xfrm>
          <a:off x="704038" y="1490170"/>
          <a:ext cx="10149857" cy="3819522"/>
        </p:xfrm>
        <a:graphic>
          <a:graphicData uri="http://schemas.openxmlformats.org/drawingml/2006/table">
            <a:tbl>
              <a:tblPr firstRow="1" bandRow="1">
                <a:tableStyleId>{F5AB1C69-6EDB-4FF4-983F-18BD219EF322}</a:tableStyleId>
              </a:tblPr>
              <a:tblGrid>
                <a:gridCol w="4969808">
                  <a:extLst>
                    <a:ext uri="{9D8B030D-6E8A-4147-A177-3AD203B41FA5}">
                      <a16:colId xmlns:a16="http://schemas.microsoft.com/office/drawing/2014/main" val="563066380"/>
                    </a:ext>
                  </a:extLst>
                </a:gridCol>
                <a:gridCol w="5180049">
                  <a:extLst>
                    <a:ext uri="{9D8B030D-6E8A-4147-A177-3AD203B41FA5}">
                      <a16:colId xmlns:a16="http://schemas.microsoft.com/office/drawing/2014/main" val="3600828192"/>
                    </a:ext>
                  </a:extLst>
                </a:gridCol>
              </a:tblGrid>
              <a:tr h="481428">
                <a:tc>
                  <a:txBody>
                    <a:bodyPr/>
                    <a:lstStyle/>
                    <a:p>
                      <a:r>
                        <a:rPr lang="en-GB" sz="2100" dirty="0"/>
                        <a:t>Positives of Forestry on Peatland </a:t>
                      </a:r>
                    </a:p>
                  </a:txBody>
                  <a:tcPr marL="106860" marR="106860" marT="53429" marB="53429">
                    <a:solidFill>
                      <a:schemeClr val="accent2">
                        <a:lumMod val="50000"/>
                      </a:schemeClr>
                    </a:solidFill>
                  </a:tcPr>
                </a:tc>
                <a:tc>
                  <a:txBody>
                    <a:bodyPr/>
                    <a:lstStyle/>
                    <a:p>
                      <a:r>
                        <a:rPr lang="en-GB" sz="2100" dirty="0"/>
                        <a:t>Negatives of Forestry on peatland </a:t>
                      </a:r>
                    </a:p>
                  </a:txBody>
                  <a:tcPr marL="106860" marR="106860" marT="53429" marB="53429">
                    <a:solidFill>
                      <a:schemeClr val="accent2">
                        <a:lumMod val="50000"/>
                      </a:schemeClr>
                    </a:solidFill>
                  </a:tcPr>
                </a:tc>
                <a:extLst>
                  <a:ext uri="{0D108BD9-81ED-4DB2-BD59-A6C34878D82A}">
                    <a16:rowId xmlns:a16="http://schemas.microsoft.com/office/drawing/2014/main" val="1791229529"/>
                  </a:ext>
                </a:extLst>
              </a:tr>
              <a:tr h="706364">
                <a:tc>
                  <a:txBody>
                    <a:bodyPr/>
                    <a:lstStyle/>
                    <a:p>
                      <a:r>
                        <a:rPr lang="en-GB" sz="2200" b="1" dirty="0"/>
                        <a:t>Improves biodiversity: </a:t>
                      </a:r>
                      <a:r>
                        <a:rPr lang="en-GB" sz="2200" b="0" dirty="0"/>
                        <a:t>On damaged peatlands, mixed forestry may support species and create diverse habitats </a:t>
                      </a:r>
                    </a:p>
                  </a:txBody>
                  <a:tcPr marL="106860" marR="106860" marT="53429" marB="53429">
                    <a:solidFill>
                      <a:schemeClr val="bg1">
                        <a:lumMod val="95000"/>
                      </a:schemeClr>
                    </a:solidFill>
                  </a:tcPr>
                </a:tc>
                <a:tc>
                  <a:txBody>
                    <a:bodyPr/>
                    <a:lstStyle/>
                    <a:p>
                      <a:r>
                        <a:rPr lang="en-GB" sz="2200" b="1" dirty="0"/>
                        <a:t>Drying the peat</a:t>
                      </a:r>
                      <a:r>
                        <a:rPr lang="en-GB" sz="2200" dirty="0"/>
                        <a:t>: Planting forests requires draining the peatland, which dries and damages the peatland</a:t>
                      </a:r>
                    </a:p>
                  </a:txBody>
                  <a:tcPr marL="106860" marR="106860" marT="53429" marB="53429">
                    <a:solidFill>
                      <a:schemeClr val="bg1">
                        <a:lumMod val="95000"/>
                      </a:schemeClr>
                    </a:solidFill>
                  </a:tcPr>
                </a:tc>
                <a:extLst>
                  <a:ext uri="{0D108BD9-81ED-4DB2-BD59-A6C34878D82A}">
                    <a16:rowId xmlns:a16="http://schemas.microsoft.com/office/drawing/2014/main" val="1404050432"/>
                  </a:ext>
                </a:extLst>
              </a:tr>
              <a:tr h="987535">
                <a:tc>
                  <a:txBody>
                    <a:bodyPr/>
                    <a:lstStyle/>
                    <a:p>
                      <a:r>
                        <a:rPr lang="en-GB" sz="2200" b="1" dirty="0"/>
                        <a:t>Supports Rural economies: </a:t>
                      </a:r>
                      <a:r>
                        <a:rPr lang="en-GB" sz="2200" dirty="0"/>
                        <a:t>Forestry provides jobs </a:t>
                      </a:r>
                    </a:p>
                    <a:p>
                      <a:endParaRPr lang="en-GB" sz="2200" dirty="0"/>
                    </a:p>
                  </a:txBody>
                  <a:tcPr marL="106860" marR="106860" marT="53429" marB="53429">
                    <a:solidFill>
                      <a:schemeClr val="bg1">
                        <a:lumMod val="95000"/>
                      </a:schemeClr>
                    </a:solidFill>
                  </a:tcPr>
                </a:tc>
                <a:tc>
                  <a:txBody>
                    <a:bodyPr/>
                    <a:lstStyle/>
                    <a:p>
                      <a:r>
                        <a:rPr lang="en-GB" sz="2200" b="1" dirty="0"/>
                        <a:t>Loss of carbon storage: </a:t>
                      </a:r>
                      <a:r>
                        <a:rPr lang="en-US" sz="2200" b="0" dirty="0"/>
                        <a:t>Draining peatlands for forestry releases stored carbon, contributing to climate change.</a:t>
                      </a:r>
                      <a:endParaRPr lang="en-GB" sz="2200" b="0" dirty="0"/>
                    </a:p>
                  </a:txBody>
                  <a:tcPr marL="106860" marR="106860" marT="53429" marB="53429">
                    <a:solidFill>
                      <a:schemeClr val="bg1">
                        <a:lumMod val="95000"/>
                      </a:schemeClr>
                    </a:solidFill>
                  </a:tcPr>
                </a:tc>
                <a:extLst>
                  <a:ext uri="{0D108BD9-81ED-4DB2-BD59-A6C34878D82A}">
                    <a16:rowId xmlns:a16="http://schemas.microsoft.com/office/drawing/2014/main" val="3244668544"/>
                  </a:ext>
                </a:extLst>
              </a:tr>
              <a:tr h="987535">
                <a:tc>
                  <a:txBody>
                    <a:bodyPr/>
                    <a:lstStyle/>
                    <a:p>
                      <a:pPr lvl="0">
                        <a:buNone/>
                      </a:pPr>
                      <a:r>
                        <a:rPr lang="en-GB" sz="2200" b="1" dirty="0"/>
                        <a:t>Provides Timber:</a:t>
                      </a:r>
                      <a:r>
                        <a:rPr lang="en-GB" sz="2200" b="0" dirty="0"/>
                        <a:t> Timber is an important building material </a:t>
                      </a:r>
                    </a:p>
                  </a:txBody>
                  <a:tcPr marL="106860" marR="106860" marT="53429" marB="53429">
                    <a:solidFill>
                      <a:schemeClr val="bg1">
                        <a:lumMod val="95000"/>
                      </a:schemeClr>
                    </a:solidFill>
                  </a:tcPr>
                </a:tc>
                <a:tc>
                  <a:txBody>
                    <a:bodyPr/>
                    <a:lstStyle/>
                    <a:p>
                      <a:r>
                        <a:rPr lang="en-GB" sz="2200" b="1" dirty="0"/>
                        <a:t>Loss of biodiversity:</a:t>
                      </a:r>
                      <a:r>
                        <a:rPr lang="en-GB" sz="2200" b="0" dirty="0"/>
                        <a:t>  Trees can block sunlight and can prevent the grown of peat-forming plants </a:t>
                      </a:r>
                    </a:p>
                  </a:txBody>
                  <a:tcPr marL="106860" marR="106860" marT="53429" marB="53429">
                    <a:solidFill>
                      <a:schemeClr val="bg1">
                        <a:lumMod val="95000"/>
                      </a:schemeClr>
                    </a:solidFill>
                  </a:tcPr>
                </a:tc>
                <a:extLst>
                  <a:ext uri="{0D108BD9-81ED-4DB2-BD59-A6C34878D82A}">
                    <a16:rowId xmlns:a16="http://schemas.microsoft.com/office/drawing/2014/main" val="588183117"/>
                  </a:ext>
                </a:extLst>
              </a:tr>
            </a:tbl>
          </a:graphicData>
        </a:graphic>
      </p:graphicFrame>
      <p:sp>
        <p:nvSpPr>
          <p:cNvPr id="3" name="TextBox 2">
            <a:extLst>
              <a:ext uri="{FF2B5EF4-FFF2-40B4-BE49-F238E27FC236}">
                <a16:creationId xmlns:a16="http://schemas.microsoft.com/office/drawing/2014/main" id="{984B93B4-62E2-B9BD-310E-2090B76509D7}"/>
              </a:ext>
            </a:extLst>
          </p:cNvPr>
          <p:cNvSpPr txBox="1"/>
          <p:nvPr/>
        </p:nvSpPr>
        <p:spPr>
          <a:xfrm>
            <a:off x="564931" y="5596758"/>
            <a:ext cx="104288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Different sources say biodiversity can be improved or lost when planting trees on peatland. The sources have their own reasons why they believe different things – it's important to notice when sources disagree with each other, especially when they write information as if it is a fact. </a:t>
            </a:r>
          </a:p>
        </p:txBody>
      </p:sp>
    </p:spTree>
    <p:extLst>
      <p:ext uri="{BB962C8B-B14F-4D97-AF65-F5344CB8AC3E}">
        <p14:creationId xmlns:p14="http://schemas.microsoft.com/office/powerpoint/2010/main" val="2215659258"/>
      </p:ext>
    </p:extLst>
  </p:cSld>
  <p:clrMapOvr>
    <a:masterClrMapping/>
  </p:clrMapOvr>
  <mc:AlternateContent xmlns:mc="http://schemas.openxmlformats.org/markup-compatibility/2006" xmlns:p14="http://schemas.microsoft.com/office/powerpoint/2010/main">
    <mc:Choice Requires="p14">
      <p:transition spd="slow" p14:dur="2000" advTm="119281"/>
    </mc:Choice>
    <mc:Fallback xmlns="">
      <p:transition spd="slow" advTm="11928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9E85-024E-B549-8191-38A826079881}"/>
              </a:ext>
            </a:extLst>
          </p:cNvPr>
          <p:cNvSpPr>
            <a:spLocks noGrp="1"/>
          </p:cNvSpPr>
          <p:nvPr>
            <p:ph type="ctrTitle"/>
          </p:nvPr>
        </p:nvSpPr>
        <p:spPr>
          <a:xfrm>
            <a:off x="-733735" y="586439"/>
            <a:ext cx="6190318" cy="709426"/>
          </a:xfrm>
        </p:spPr>
        <p:txBody>
          <a:bodyPr vert="horz" lIns="91440" tIns="45720" rIns="91440" bIns="45720" rtlCol="0" anchor="b">
            <a:normAutofit fontScale="90000"/>
          </a:bodyPr>
          <a:lstStyle/>
          <a:p>
            <a:r>
              <a:rPr lang="en-US" sz="4800" dirty="0">
                <a:solidFill>
                  <a:schemeClr val="accent6">
                    <a:lumMod val="75000"/>
                  </a:schemeClr>
                </a:solidFill>
              </a:rPr>
              <a:t>Group Task </a:t>
            </a:r>
          </a:p>
        </p:txBody>
      </p:sp>
      <p:sp>
        <p:nvSpPr>
          <p:cNvPr id="3" name="Subtitle 2">
            <a:extLst>
              <a:ext uri="{FF2B5EF4-FFF2-40B4-BE49-F238E27FC236}">
                <a16:creationId xmlns:a16="http://schemas.microsoft.com/office/drawing/2014/main" id="{30BC4FA6-CBB8-4ED1-76E8-6367DC273517}"/>
              </a:ext>
            </a:extLst>
          </p:cNvPr>
          <p:cNvSpPr>
            <a:spLocks noGrp="1"/>
          </p:cNvSpPr>
          <p:nvPr>
            <p:ph type="subTitle" idx="1"/>
          </p:nvPr>
        </p:nvSpPr>
        <p:spPr>
          <a:xfrm>
            <a:off x="380989" y="1643518"/>
            <a:ext cx="5592071" cy="3918617"/>
          </a:xfrm>
        </p:spPr>
        <p:txBody>
          <a:bodyPr vert="horz" lIns="91440" tIns="45720" rIns="91440" bIns="45720" rtlCol="0" anchor="t">
            <a:noAutofit/>
          </a:bodyPr>
          <a:lstStyle/>
          <a:p>
            <a:pPr marL="457200" indent="-457200" algn="l">
              <a:buFont typeface="Arial" panose="020B0604020202020204" pitchFamily="34" charset="0"/>
              <a:buChar char="•"/>
            </a:pPr>
            <a:r>
              <a:rPr lang="en-US" dirty="0"/>
              <a:t>Research a land use and find out:</a:t>
            </a:r>
          </a:p>
          <a:p>
            <a:pPr marL="914400" lvl="1" indent="-457200" algn="l">
              <a:buFont typeface="Courier New" panose="020B0604020202020204" pitchFamily="34" charset="0"/>
              <a:buChar char="o"/>
            </a:pPr>
            <a:r>
              <a:rPr lang="en-US" dirty="0"/>
              <a:t>What is the land use?</a:t>
            </a:r>
          </a:p>
          <a:p>
            <a:pPr marL="914400" lvl="1" indent="-457200" algn="l">
              <a:buFont typeface="Courier New" panose="020B0604020202020204" pitchFamily="34" charset="0"/>
              <a:buChar char="o"/>
            </a:pPr>
            <a:r>
              <a:rPr lang="en-US" dirty="0"/>
              <a:t>What are the benefits of the land use?</a:t>
            </a:r>
          </a:p>
          <a:p>
            <a:pPr marL="914400" lvl="1" indent="-457200" algn="l">
              <a:buFont typeface="Courier New" panose="020B0604020202020204" pitchFamily="34" charset="0"/>
              <a:buChar char="o"/>
            </a:pPr>
            <a:r>
              <a:rPr lang="en-US" dirty="0"/>
              <a:t>What are the negatives of the land use?</a:t>
            </a:r>
          </a:p>
          <a:p>
            <a:endParaRPr lang="en-US" sz="2200" dirty="0"/>
          </a:p>
          <a:p>
            <a:pPr marL="342900" indent="-342900" algn="l">
              <a:buFont typeface="Arial" panose="020B0604020202020204" pitchFamily="34" charset="0"/>
              <a:buChar char="•"/>
            </a:pPr>
            <a:r>
              <a:rPr lang="en-US" sz="2200" dirty="0"/>
              <a:t>Make a PowerPoint presentation about your land use, and its positives and negatives, just like the forestry example.</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r>
              <a:rPr lang="en-US" sz="2200" dirty="0"/>
              <a:t>Present to the class!  </a:t>
            </a:r>
          </a:p>
        </p:txBody>
      </p:sp>
      <p:grpSp>
        <p:nvGrpSpPr>
          <p:cNvPr id="10" name="Group 9">
            <a:extLst>
              <a:ext uri="{FF2B5EF4-FFF2-40B4-BE49-F238E27FC236}">
                <a16:creationId xmlns:a16="http://schemas.microsoft.com/office/drawing/2014/main" id="{7B9AF958-E22E-D38A-5F61-43EC00338786}"/>
              </a:ext>
            </a:extLst>
          </p:cNvPr>
          <p:cNvGrpSpPr>
            <a:grpSpLocks/>
          </p:cNvGrpSpPr>
          <p:nvPr/>
        </p:nvGrpSpPr>
        <p:grpSpPr>
          <a:xfrm>
            <a:off x="8377268" y="472628"/>
            <a:ext cx="3431895" cy="2961614"/>
            <a:chOff x="833521" y="4480839"/>
            <a:chExt cx="2840689" cy="2344132"/>
          </a:xfrm>
        </p:grpSpPr>
        <p:sp>
          <p:nvSpPr>
            <p:cNvPr id="7" name="Title 1">
              <a:extLst>
                <a:ext uri="{FF2B5EF4-FFF2-40B4-BE49-F238E27FC236}">
                  <a16:creationId xmlns:a16="http://schemas.microsoft.com/office/drawing/2014/main" id="{A0E9B4DB-A6CF-3B72-3907-7E9F67DE6932}"/>
                </a:ext>
              </a:extLst>
            </p:cNvPr>
            <p:cNvSpPr txBox="1">
              <a:spLocks/>
            </p:cNvSpPr>
            <p:nvPr/>
          </p:nvSpPr>
          <p:spPr>
            <a:xfrm>
              <a:off x="1017452" y="4480839"/>
              <a:ext cx="2469204" cy="826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chemeClr val="accent6">
                      <a:lumMod val="75000"/>
                    </a:schemeClr>
                  </a:solidFill>
                  <a:effectLst/>
                  <a:uLnTx/>
                  <a:uFillTx/>
                  <a:latin typeface="Aptos Display" panose="02110004020202020204"/>
                  <a:ea typeface="+mj-ea"/>
                  <a:cs typeface="+mj-cs"/>
                </a:rPr>
                <a:t>Land use types:</a:t>
              </a:r>
            </a:p>
          </p:txBody>
        </p:sp>
        <p:sp>
          <p:nvSpPr>
            <p:cNvPr id="4" name="Rectangle 3">
              <a:extLst>
                <a:ext uri="{FF2B5EF4-FFF2-40B4-BE49-F238E27FC236}">
                  <a16:creationId xmlns:a16="http://schemas.microsoft.com/office/drawing/2014/main" id="{7F083847-9739-E474-E191-E37096D52F57}"/>
                </a:ext>
              </a:extLst>
            </p:cNvPr>
            <p:cNvSpPr>
              <a:spLocks/>
            </p:cNvSpPr>
            <p:nvPr/>
          </p:nvSpPr>
          <p:spPr>
            <a:xfrm>
              <a:off x="833521" y="4480839"/>
              <a:ext cx="2840689" cy="23441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9" name="Table 8">
            <a:extLst>
              <a:ext uri="{FF2B5EF4-FFF2-40B4-BE49-F238E27FC236}">
                <a16:creationId xmlns:a16="http://schemas.microsoft.com/office/drawing/2014/main" id="{E71C856C-6D1C-F9D6-ACE8-D99D81E5C252}"/>
              </a:ext>
            </a:extLst>
          </p:cNvPr>
          <p:cNvGraphicFramePr>
            <a:graphicFrameLocks noGrp="1"/>
          </p:cNvGraphicFramePr>
          <p:nvPr>
            <p:extLst>
              <p:ext uri="{D42A27DB-BD31-4B8C-83A1-F6EECF244321}">
                <p14:modId xmlns:p14="http://schemas.microsoft.com/office/powerpoint/2010/main" val="1539117670"/>
              </p:ext>
            </p:extLst>
          </p:nvPr>
        </p:nvGraphicFramePr>
        <p:xfrm>
          <a:off x="7514896" y="3915103"/>
          <a:ext cx="4401064" cy="2693275"/>
        </p:xfrm>
        <a:graphic>
          <a:graphicData uri="http://schemas.openxmlformats.org/drawingml/2006/table">
            <a:tbl>
              <a:tblPr firstRow="1" firstCol="1" bandRow="1">
                <a:tableStyleId>{5C22544A-7EE6-4342-B048-85BDC9FD1C3A}</a:tableStyleId>
              </a:tblPr>
              <a:tblGrid>
                <a:gridCol w="4401064">
                  <a:extLst>
                    <a:ext uri="{9D8B030D-6E8A-4147-A177-3AD203B41FA5}">
                      <a16:colId xmlns:a16="http://schemas.microsoft.com/office/drawing/2014/main" val="1236018156"/>
                    </a:ext>
                  </a:extLst>
                </a:gridCol>
              </a:tblGrid>
              <a:tr h="2693275">
                <a:tc>
                  <a:txBody>
                    <a:bodyPr/>
                    <a:lstStyle/>
                    <a:p>
                      <a:pPr algn="ctr">
                        <a:lnSpc>
                          <a:spcPct val="107000"/>
                        </a:lnSpc>
                        <a:spcAft>
                          <a:spcPts val="800"/>
                        </a:spcAft>
                      </a:pPr>
                      <a:r>
                        <a:rPr lang="en-GB" sz="2800" b="0" kern="100" dirty="0">
                          <a:solidFill>
                            <a:schemeClr val="tx1"/>
                          </a:solidFill>
                          <a:effectLst/>
                        </a:rPr>
                        <a:t>Learning Intentions</a:t>
                      </a:r>
                      <a:endParaRPr lang="en-US" dirty="0"/>
                    </a:p>
                    <a:p>
                      <a:pPr marL="342900" indent="-342900" algn="ctr">
                        <a:lnSpc>
                          <a:spcPct val="107000"/>
                        </a:lnSpc>
                        <a:spcAft>
                          <a:spcPts val="800"/>
                        </a:spcAft>
                        <a:buFont typeface="Arial" panose="020B0604020202020204" pitchFamily="34" charset="0"/>
                        <a:buChar char="•"/>
                      </a:pPr>
                      <a:r>
                        <a:rPr lang="en-GB" sz="2000" b="0" kern="100" dirty="0">
                          <a:solidFill>
                            <a:schemeClr val="tx1"/>
                          </a:solidFill>
                          <a:effectLst/>
                        </a:rPr>
                        <a:t>We are learning to create a </a:t>
                      </a:r>
                      <a:r>
                        <a:rPr lang="en-GB" sz="2000" b="0" kern="100" dirty="0" err="1">
                          <a:solidFill>
                            <a:schemeClr val="tx1"/>
                          </a:solidFill>
                          <a:effectLst/>
                        </a:rPr>
                        <a:t>powerpoint</a:t>
                      </a:r>
                      <a:r>
                        <a:rPr lang="en-GB" sz="2000" b="0" kern="100" dirty="0">
                          <a:solidFill>
                            <a:schemeClr val="tx1"/>
                          </a:solidFill>
                          <a:effectLst/>
                        </a:rPr>
                        <a:t> </a:t>
                      </a:r>
                      <a:r>
                        <a:rPr lang="en-GB" sz="2000" b="0" kern="100">
                          <a:solidFill>
                            <a:schemeClr val="tx1"/>
                          </a:solidFill>
                          <a:effectLst/>
                        </a:rPr>
                        <a:t>and present them</a:t>
                      </a:r>
                      <a:endParaRPr lang="en-GB"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6">
                        <a:lumMod val="75000"/>
                        <a:alpha val="61000"/>
                      </a:schemeClr>
                    </a:solidFill>
                  </a:tcPr>
                </a:tc>
                <a:extLst>
                  <a:ext uri="{0D108BD9-81ED-4DB2-BD59-A6C34878D82A}">
                    <a16:rowId xmlns:a16="http://schemas.microsoft.com/office/drawing/2014/main" val="3488005152"/>
                  </a:ext>
                </a:extLst>
              </a:tr>
            </a:tbl>
          </a:graphicData>
        </a:graphic>
      </p:graphicFrame>
      <p:sp>
        <p:nvSpPr>
          <p:cNvPr id="6" name="TextBox 5">
            <a:extLst>
              <a:ext uri="{FF2B5EF4-FFF2-40B4-BE49-F238E27FC236}">
                <a16:creationId xmlns:a16="http://schemas.microsoft.com/office/drawing/2014/main" id="{F4DFC2EF-6F3C-41CF-BF9A-FEF5FCC6C8DB}"/>
              </a:ext>
            </a:extLst>
          </p:cNvPr>
          <p:cNvSpPr txBox="1"/>
          <p:nvPr/>
        </p:nvSpPr>
        <p:spPr>
          <a:xfrm>
            <a:off x="8657896" y="1300654"/>
            <a:ext cx="286406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Forestry</a:t>
            </a:r>
            <a:endParaRPr lang="en-US" sz="2400"/>
          </a:p>
          <a:p>
            <a:r>
              <a:rPr lang="en-GB" sz="2400" dirty="0"/>
              <a:t>Farming</a:t>
            </a:r>
          </a:p>
          <a:p>
            <a:r>
              <a:rPr lang="en-GB" sz="2400" dirty="0"/>
              <a:t>Game Keeping</a:t>
            </a:r>
          </a:p>
          <a:p>
            <a:r>
              <a:rPr lang="en-GB" sz="2400" dirty="0"/>
              <a:t>Nature Reserves</a:t>
            </a:r>
          </a:p>
          <a:p>
            <a:r>
              <a:rPr lang="en-GB" sz="2400" dirty="0"/>
              <a:t>Peat Cutting</a:t>
            </a:r>
          </a:p>
        </p:txBody>
      </p:sp>
    </p:spTree>
    <p:extLst>
      <p:ext uri="{BB962C8B-B14F-4D97-AF65-F5344CB8AC3E}">
        <p14:creationId xmlns:p14="http://schemas.microsoft.com/office/powerpoint/2010/main" val="2125195868"/>
      </p:ext>
    </p:extLst>
  </p:cSld>
  <p:clrMapOvr>
    <a:masterClrMapping/>
  </p:clrMapOvr>
  <mc:AlternateContent xmlns:mc="http://schemas.openxmlformats.org/markup-compatibility/2006" xmlns:p14="http://schemas.microsoft.com/office/powerpoint/2010/main">
    <mc:Choice Requires="p14">
      <p:transition spd="slow" p14:dur="2000" advTm="63383"/>
    </mc:Choice>
    <mc:Fallback xmlns="">
      <p:transition spd="slow" advTm="6338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6.9|5.5|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0FA02F41ED8D40A8858B4AEB9FDE89" ma:contentTypeVersion="18" ma:contentTypeDescription="Create a new document." ma:contentTypeScope="" ma:versionID="55523a33171272589d05413bcfa261ca">
  <xsd:schema xmlns:xsd="http://www.w3.org/2001/XMLSchema" xmlns:xs="http://www.w3.org/2001/XMLSchema" xmlns:p="http://schemas.microsoft.com/office/2006/metadata/properties" xmlns:ns2="40deaa4f-3331-441b-9224-662da996baa0" xmlns:ns3="e8cf4335-7096-4b5e-b43d-757e3d7780f9" targetNamespace="http://schemas.microsoft.com/office/2006/metadata/properties" ma:root="true" ma:fieldsID="49d1de47c7876503bc8af1bd86a2ef27" ns2:_="" ns3:_="">
    <xsd:import namespace="40deaa4f-3331-441b-9224-662da996baa0"/>
    <xsd:import namespace="e8cf4335-7096-4b5e-b43d-757e3d7780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eaa4f-3331-441b-9224-662da996b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f01586f-57ad-45b5-b336-4e2ffc62b3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cf4335-7096-4b5e-b43d-757e3d7780f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fa43a3-51f6-40b3-8ae5-d9b5e1dc1801}" ma:internalName="TaxCatchAll" ma:showField="CatchAllData" ma:web="e8cf4335-7096-4b5e-b43d-757e3d778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0134B-4E6C-4850-8374-C8C2245DF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deaa4f-3331-441b-9224-662da996baa0"/>
    <ds:schemaRef ds:uri="e8cf4335-7096-4b5e-b43d-757e3d778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3ED043-B20F-4EE8-BE19-4AED2E5E95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2173</TotalTime>
  <Words>432</Words>
  <Application>Microsoft Office PowerPoint</Application>
  <PresentationFormat>Widescreen</PresentationFormat>
  <Paragraphs>61</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Courier New</vt:lpstr>
      <vt:lpstr>Office Theme</vt:lpstr>
      <vt:lpstr>Land use on Peatlands </vt:lpstr>
      <vt:lpstr>Land Use</vt:lpstr>
      <vt:lpstr>Peatlands and Land Use</vt:lpstr>
      <vt:lpstr>Forestry </vt:lpstr>
      <vt:lpstr>PowerPoint Presentation</vt:lpstr>
      <vt:lpstr>Group Task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Phoebe Gray</dc:creator>
  <cp:lastModifiedBy>Carys Mainprize</cp:lastModifiedBy>
  <cp:revision>111</cp:revision>
  <dcterms:created xsi:type="dcterms:W3CDTF">2024-03-01T10:55:22Z</dcterms:created>
  <dcterms:modified xsi:type="dcterms:W3CDTF">2025-04-07T09:33:54Z</dcterms:modified>
</cp:coreProperties>
</file>