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</p:sldMasterIdLst>
  <p:notesMasterIdLst>
    <p:notesMasterId r:id="rId17"/>
  </p:notesMasterIdLst>
  <p:sldIdLst>
    <p:sldId id="270" r:id="rId6"/>
    <p:sldId id="266" r:id="rId7"/>
    <p:sldId id="344" r:id="rId8"/>
    <p:sldId id="268" r:id="rId9"/>
    <p:sldId id="345" r:id="rId10"/>
    <p:sldId id="353" r:id="rId11"/>
    <p:sldId id="355" r:id="rId12"/>
    <p:sldId id="356" r:id="rId13"/>
    <p:sldId id="351" r:id="rId14"/>
    <p:sldId id="349" r:id="rId15"/>
    <p:sldId id="35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8494DF-DEF7-4EC5-9F4B-DE8C7542FE0A}" v="204" dt="2025-04-07T10:41:31.3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ys Mainprize" userId="S::c.mainprize@carboncentre.org::d68e2614-ce77-450f-891e-b1737e63dac2" providerId="AD" clId="Web-{F2BEC84F-1EEC-4865-ABE9-DFE8D1E9ED70}"/>
    <pc:docChg chg="modSld">
      <pc:chgData name="Carys Mainprize" userId="S::c.mainprize@carboncentre.org::d68e2614-ce77-450f-891e-b1737e63dac2" providerId="AD" clId="Web-{F2BEC84F-1EEC-4865-ABE9-DFE8D1E9ED70}" dt="2024-09-17T11:53:19.163" v="26" actId="20577"/>
      <pc:docMkLst>
        <pc:docMk/>
      </pc:docMkLst>
      <pc:sldChg chg="modSp">
        <pc:chgData name="Carys Mainprize" userId="S::c.mainprize@carboncentre.org::d68e2614-ce77-450f-891e-b1737e63dac2" providerId="AD" clId="Web-{F2BEC84F-1EEC-4865-ABE9-DFE8D1E9ED70}" dt="2024-09-17T11:53:06.975" v="20" actId="14100"/>
        <pc:sldMkLst>
          <pc:docMk/>
          <pc:sldMk cId="3444209536" sldId="266"/>
        </pc:sldMkLst>
        <pc:spChg chg="mod">
          <ac:chgData name="Carys Mainprize" userId="S::c.mainprize@carboncentre.org::d68e2614-ce77-450f-891e-b1737e63dac2" providerId="AD" clId="Web-{F2BEC84F-1EEC-4865-ABE9-DFE8D1E9ED70}" dt="2024-09-17T11:53:06.975" v="20" actId="14100"/>
          <ac:spMkLst>
            <pc:docMk/>
            <pc:sldMk cId="3444209536" sldId="266"/>
            <ac:spMk id="15" creationId="{AD32E75F-4ADF-6B0D-C307-1D4969CE778D}"/>
          </ac:spMkLst>
        </pc:spChg>
      </pc:sldChg>
      <pc:sldChg chg="modSp">
        <pc:chgData name="Carys Mainprize" userId="S::c.mainprize@carboncentre.org::d68e2614-ce77-450f-891e-b1737e63dac2" providerId="AD" clId="Web-{F2BEC84F-1EEC-4865-ABE9-DFE8D1E9ED70}" dt="2024-09-17T11:53:19.163" v="26" actId="20577"/>
        <pc:sldMkLst>
          <pc:docMk/>
          <pc:sldMk cId="268270318" sldId="344"/>
        </pc:sldMkLst>
        <pc:spChg chg="mod">
          <ac:chgData name="Carys Mainprize" userId="S::c.mainprize@carboncentre.org::d68e2614-ce77-450f-891e-b1737e63dac2" providerId="AD" clId="Web-{F2BEC84F-1EEC-4865-ABE9-DFE8D1E9ED70}" dt="2024-09-17T11:53:19.163" v="26" actId="20577"/>
          <ac:spMkLst>
            <pc:docMk/>
            <pc:sldMk cId="268270318" sldId="344"/>
            <ac:spMk id="10" creationId="{858BB28D-BE41-2DA7-33E6-E448AC49B786}"/>
          </ac:spMkLst>
        </pc:spChg>
      </pc:sldChg>
    </pc:docChg>
  </pc:docChgLst>
  <pc:docChgLst>
    <pc:chgData name="Carys Mainprize" userId="S::c.mainprize@carboncentre.org::d68e2614-ce77-450f-891e-b1737e63dac2" providerId="AD" clId="Web-{0FD7804E-D9A1-4BDC-A5E7-B51ADFD01D27}"/>
    <pc:docChg chg="addSld modSld sldOrd">
      <pc:chgData name="Carys Mainprize" userId="S::c.mainprize@carboncentre.org::d68e2614-ce77-450f-891e-b1737e63dac2" providerId="AD" clId="Web-{0FD7804E-D9A1-4BDC-A5E7-B51ADFD01D27}" dt="2024-11-01T13:43:38.272" v="558" actId="1076"/>
      <pc:docMkLst>
        <pc:docMk/>
      </pc:docMkLst>
      <pc:sldChg chg="delSp modSp">
        <pc:chgData name="Carys Mainprize" userId="S::c.mainprize@carboncentre.org::d68e2614-ce77-450f-891e-b1737e63dac2" providerId="AD" clId="Web-{0FD7804E-D9A1-4BDC-A5E7-B51ADFD01D27}" dt="2024-11-01T13:24:42.689" v="3" actId="1076"/>
        <pc:sldMkLst>
          <pc:docMk/>
          <pc:sldMk cId="3444209536" sldId="266"/>
        </pc:sldMkLst>
        <pc:spChg chg="mod">
          <ac:chgData name="Carys Mainprize" userId="S::c.mainprize@carboncentre.org::d68e2614-ce77-450f-891e-b1737e63dac2" providerId="AD" clId="Web-{0FD7804E-D9A1-4BDC-A5E7-B51ADFD01D27}" dt="2024-11-01T13:24:17.157" v="1" actId="1076"/>
          <ac:spMkLst>
            <pc:docMk/>
            <pc:sldMk cId="3444209536" sldId="266"/>
            <ac:spMk id="2" creationId="{1B1866BC-C855-EC40-38B7-08A9536D4E3C}"/>
          </ac:spMkLst>
        </pc:spChg>
        <pc:spChg chg="mod">
          <ac:chgData name="Carys Mainprize" userId="S::c.mainprize@carboncentre.org::d68e2614-ce77-450f-891e-b1737e63dac2" providerId="AD" clId="Web-{0FD7804E-D9A1-4BDC-A5E7-B51ADFD01D27}" dt="2024-11-01T13:24:42.689" v="3" actId="1076"/>
          <ac:spMkLst>
            <pc:docMk/>
            <pc:sldMk cId="3444209536" sldId="266"/>
            <ac:spMk id="15" creationId="{AD32E75F-4ADF-6B0D-C307-1D4969CE778D}"/>
          </ac:spMkLst>
        </pc:spChg>
        <pc:spChg chg="del">
          <ac:chgData name="Carys Mainprize" userId="S::c.mainprize@carboncentre.org::d68e2614-ce77-450f-891e-b1737e63dac2" providerId="AD" clId="Web-{0FD7804E-D9A1-4BDC-A5E7-B51ADFD01D27}" dt="2024-11-01T13:24:38.345" v="2"/>
          <ac:spMkLst>
            <pc:docMk/>
            <pc:sldMk cId="3444209536" sldId="266"/>
            <ac:spMk id="24" creationId="{915128D9-2797-47FA-B6FE-EC24E6B8437A}"/>
          </ac:spMkLst>
        </pc:spChg>
      </pc:sldChg>
      <pc:sldChg chg="modSp">
        <pc:chgData name="Carys Mainprize" userId="S::c.mainprize@carboncentre.org::d68e2614-ce77-450f-891e-b1737e63dac2" providerId="AD" clId="Web-{0FD7804E-D9A1-4BDC-A5E7-B51ADFD01D27}" dt="2024-11-01T13:25:31.238" v="12" actId="1076"/>
        <pc:sldMkLst>
          <pc:docMk/>
          <pc:sldMk cId="538225599" sldId="268"/>
        </pc:sldMkLst>
        <pc:picChg chg="mod">
          <ac:chgData name="Carys Mainprize" userId="S::c.mainprize@carboncentre.org::d68e2614-ce77-450f-891e-b1737e63dac2" providerId="AD" clId="Web-{0FD7804E-D9A1-4BDC-A5E7-B51ADFD01D27}" dt="2024-11-01T13:25:31.238" v="12" actId="1076"/>
          <ac:picMkLst>
            <pc:docMk/>
            <pc:sldMk cId="538225599" sldId="268"/>
            <ac:picMk id="4" creationId="{F055B170-7022-8CF6-E1FE-21A320D72642}"/>
          </ac:picMkLst>
        </pc:picChg>
      </pc:sldChg>
      <pc:sldChg chg="modSp">
        <pc:chgData name="Carys Mainprize" userId="S::c.mainprize@carboncentre.org::d68e2614-ce77-450f-891e-b1737e63dac2" providerId="AD" clId="Web-{0FD7804E-D9A1-4BDC-A5E7-B51ADFD01D27}" dt="2024-11-01T13:24:58.112" v="6" actId="20577"/>
        <pc:sldMkLst>
          <pc:docMk/>
          <pc:sldMk cId="268270318" sldId="344"/>
        </pc:sldMkLst>
        <pc:spChg chg="mod">
          <ac:chgData name="Carys Mainprize" userId="S::c.mainprize@carboncentre.org::d68e2614-ce77-450f-891e-b1737e63dac2" providerId="AD" clId="Web-{0FD7804E-D9A1-4BDC-A5E7-B51ADFD01D27}" dt="2024-11-01T13:24:58.112" v="6" actId="20577"/>
          <ac:spMkLst>
            <pc:docMk/>
            <pc:sldMk cId="268270318" sldId="344"/>
            <ac:spMk id="9" creationId="{C85F38D5-CAD3-6FA3-D2C6-8C38FC3EDD91}"/>
          </ac:spMkLst>
        </pc:spChg>
      </pc:sldChg>
      <pc:sldChg chg="addSp delSp modSp">
        <pc:chgData name="Carys Mainprize" userId="S::c.mainprize@carboncentre.org::d68e2614-ce77-450f-891e-b1737e63dac2" providerId="AD" clId="Web-{0FD7804E-D9A1-4BDC-A5E7-B51ADFD01D27}" dt="2024-11-01T13:42:24.160" v="491"/>
        <pc:sldMkLst>
          <pc:docMk/>
          <pc:sldMk cId="4264859225" sldId="349"/>
        </pc:sldMkLst>
        <pc:spChg chg="mod">
          <ac:chgData name="Carys Mainprize" userId="S::c.mainprize@carboncentre.org::d68e2614-ce77-450f-891e-b1737e63dac2" providerId="AD" clId="Web-{0FD7804E-D9A1-4BDC-A5E7-B51ADFD01D27}" dt="2024-11-01T13:34:06.523" v="56" actId="20577"/>
          <ac:spMkLst>
            <pc:docMk/>
            <pc:sldMk cId="4264859225" sldId="349"/>
            <ac:spMk id="2" creationId="{9DD2D5A6-714B-4DAE-20D6-B61E63F74E2F}"/>
          </ac:spMkLst>
        </pc:spChg>
        <pc:picChg chg="add del mod">
          <ac:chgData name="Carys Mainprize" userId="S::c.mainprize@carboncentre.org::d68e2614-ce77-450f-891e-b1737e63dac2" providerId="AD" clId="Web-{0FD7804E-D9A1-4BDC-A5E7-B51ADFD01D27}" dt="2024-11-01T13:42:24.160" v="491"/>
          <ac:picMkLst>
            <pc:docMk/>
            <pc:sldMk cId="4264859225" sldId="349"/>
            <ac:picMk id="3" creationId="{F8A7B33A-CC89-883F-D7C9-3ACD0E2BE02D}"/>
          </ac:picMkLst>
        </pc:picChg>
      </pc:sldChg>
      <pc:sldChg chg="ord">
        <pc:chgData name="Carys Mainprize" userId="S::c.mainprize@carboncentre.org::d68e2614-ce77-450f-891e-b1737e63dac2" providerId="AD" clId="Web-{0FD7804E-D9A1-4BDC-A5E7-B51ADFD01D27}" dt="2024-11-01T13:42:36.286" v="492"/>
        <pc:sldMkLst>
          <pc:docMk/>
          <pc:sldMk cId="189635766" sldId="351"/>
        </pc:sldMkLst>
      </pc:sldChg>
      <pc:sldChg chg="modSp">
        <pc:chgData name="Carys Mainprize" userId="S::c.mainprize@carboncentre.org::d68e2614-ce77-450f-891e-b1737e63dac2" providerId="AD" clId="Web-{0FD7804E-D9A1-4BDC-A5E7-B51ADFD01D27}" dt="2024-11-01T13:34:35.415" v="64" actId="20577"/>
        <pc:sldMkLst>
          <pc:docMk/>
          <pc:sldMk cId="3264946952" sldId="352"/>
        </pc:sldMkLst>
        <pc:spChg chg="mod">
          <ac:chgData name="Carys Mainprize" userId="S::c.mainprize@carboncentre.org::d68e2614-ce77-450f-891e-b1737e63dac2" providerId="AD" clId="Web-{0FD7804E-D9A1-4BDC-A5E7-B51ADFD01D27}" dt="2024-11-01T13:34:35.415" v="64" actId="20577"/>
          <ac:spMkLst>
            <pc:docMk/>
            <pc:sldMk cId="3264946952" sldId="352"/>
            <ac:spMk id="4" creationId="{4CDAA28F-A0C8-C7D9-2C81-A3C40D099239}"/>
          </ac:spMkLst>
        </pc:spChg>
      </pc:sldChg>
      <pc:sldChg chg="addSp delSp modSp">
        <pc:chgData name="Carys Mainprize" userId="S::c.mainprize@carboncentre.org::d68e2614-ce77-450f-891e-b1737e63dac2" providerId="AD" clId="Web-{0FD7804E-D9A1-4BDC-A5E7-B51ADFD01D27}" dt="2024-11-01T13:33:21.303" v="54" actId="1076"/>
        <pc:sldMkLst>
          <pc:docMk/>
          <pc:sldMk cId="2886909768" sldId="353"/>
        </pc:sldMkLst>
        <pc:spChg chg="del mod">
          <ac:chgData name="Carys Mainprize" userId="S::c.mainprize@carboncentre.org::d68e2614-ce77-450f-891e-b1737e63dac2" providerId="AD" clId="Web-{0FD7804E-D9A1-4BDC-A5E7-B51ADFD01D27}" dt="2024-11-01T13:30:03.030" v="16"/>
          <ac:spMkLst>
            <pc:docMk/>
            <pc:sldMk cId="2886909768" sldId="353"/>
            <ac:spMk id="4" creationId="{F4095CEF-C40D-7FB1-00C9-75C2F19AE6FA}"/>
          </ac:spMkLst>
        </pc:spChg>
        <pc:spChg chg="mod">
          <ac:chgData name="Carys Mainprize" userId="S::c.mainprize@carboncentre.org::d68e2614-ce77-450f-891e-b1737e63dac2" providerId="AD" clId="Web-{0FD7804E-D9A1-4BDC-A5E7-B51ADFD01D27}" dt="2024-11-01T13:32:54.786" v="49" actId="1076"/>
          <ac:spMkLst>
            <pc:docMk/>
            <pc:sldMk cId="2886909768" sldId="353"/>
            <ac:spMk id="5" creationId="{19DDE729-033A-F8D9-808F-37587D91B09A}"/>
          </ac:spMkLst>
        </pc:spChg>
        <pc:spChg chg="add del mod">
          <ac:chgData name="Carys Mainprize" userId="S::c.mainprize@carboncentre.org::d68e2614-ce77-450f-891e-b1737e63dac2" providerId="AD" clId="Web-{0FD7804E-D9A1-4BDC-A5E7-B51ADFD01D27}" dt="2024-11-01T13:30:06.842" v="17"/>
          <ac:spMkLst>
            <pc:docMk/>
            <pc:sldMk cId="2886909768" sldId="353"/>
            <ac:spMk id="7" creationId="{723EC28D-FE6F-14E8-F7C7-BEA7A7CF2A7E}"/>
          </ac:spMkLst>
        </pc:spChg>
        <pc:spChg chg="add del mod">
          <ac:chgData name="Carys Mainprize" userId="S::c.mainprize@carboncentre.org::d68e2614-ce77-450f-891e-b1737e63dac2" providerId="AD" clId="Web-{0FD7804E-D9A1-4BDC-A5E7-B51ADFD01D27}" dt="2024-11-01T13:31:53.706" v="37"/>
          <ac:spMkLst>
            <pc:docMk/>
            <pc:sldMk cId="2886909768" sldId="353"/>
            <ac:spMk id="10" creationId="{EA97E95D-0B25-B10B-6DE5-1DB881B7C10E}"/>
          </ac:spMkLst>
        </pc:spChg>
        <pc:spChg chg="mod">
          <ac:chgData name="Carys Mainprize" userId="S::c.mainprize@carboncentre.org::d68e2614-ce77-450f-891e-b1737e63dac2" providerId="AD" clId="Web-{0FD7804E-D9A1-4BDC-A5E7-B51ADFD01D27}" dt="2024-11-01T13:30:44.828" v="25" actId="14100"/>
          <ac:spMkLst>
            <pc:docMk/>
            <pc:sldMk cId="2886909768" sldId="353"/>
            <ac:spMk id="11" creationId="{6185811A-E321-4491-E699-54FA1D8D2BEC}"/>
          </ac:spMkLst>
        </pc:spChg>
        <pc:picChg chg="add mod modCrop">
          <ac:chgData name="Carys Mainprize" userId="S::c.mainprize@carboncentre.org::d68e2614-ce77-450f-891e-b1737e63dac2" providerId="AD" clId="Web-{0FD7804E-D9A1-4BDC-A5E7-B51ADFD01D27}" dt="2024-11-01T13:30:38.125" v="23" actId="1076"/>
          <ac:picMkLst>
            <pc:docMk/>
            <pc:sldMk cId="2886909768" sldId="353"/>
            <ac:picMk id="3" creationId="{88B43A27-C30E-4CAB-5206-9969BF165470}"/>
          </ac:picMkLst>
        </pc:picChg>
        <pc:picChg chg="add del mod modCrop">
          <ac:chgData name="Carys Mainprize" userId="S::c.mainprize@carboncentre.org::d68e2614-ce77-450f-891e-b1737e63dac2" providerId="AD" clId="Web-{0FD7804E-D9A1-4BDC-A5E7-B51ADFD01D27}" dt="2024-11-01T13:33:17.865" v="53" actId="14100"/>
          <ac:picMkLst>
            <pc:docMk/>
            <pc:sldMk cId="2886909768" sldId="353"/>
            <ac:picMk id="8" creationId="{86DEFD24-885B-863F-F2ED-72B6C52B73E0}"/>
          </ac:picMkLst>
        </pc:picChg>
        <pc:picChg chg="add del mod modCrop">
          <ac:chgData name="Carys Mainprize" userId="S::c.mainprize@carboncentre.org::d68e2614-ce77-450f-891e-b1737e63dac2" providerId="AD" clId="Web-{0FD7804E-D9A1-4BDC-A5E7-B51ADFD01D27}" dt="2024-11-01T13:31:50.112" v="35"/>
          <ac:picMkLst>
            <pc:docMk/>
            <pc:sldMk cId="2886909768" sldId="353"/>
            <ac:picMk id="12" creationId="{AEEC54B1-1B6E-4F3E-D415-4C36790B75BF}"/>
          </ac:picMkLst>
        </pc:picChg>
        <pc:picChg chg="add mod modCrop">
          <ac:chgData name="Carys Mainprize" userId="S::c.mainprize@carboncentre.org::d68e2614-ce77-450f-891e-b1737e63dac2" providerId="AD" clId="Web-{0FD7804E-D9A1-4BDC-A5E7-B51ADFD01D27}" dt="2024-11-01T13:33:21.303" v="54" actId="1076"/>
          <ac:picMkLst>
            <pc:docMk/>
            <pc:sldMk cId="2886909768" sldId="353"/>
            <ac:picMk id="13" creationId="{BE32C2DC-C22B-B01D-186D-6A2C2D3DAA00}"/>
          </ac:picMkLst>
        </pc:picChg>
      </pc:sldChg>
      <pc:sldChg chg="modSp">
        <pc:chgData name="Carys Mainprize" userId="S::c.mainprize@carboncentre.org::d68e2614-ce77-450f-891e-b1737e63dac2" providerId="AD" clId="Web-{0FD7804E-D9A1-4BDC-A5E7-B51ADFD01D27}" dt="2024-11-01T13:37:10.749" v="342"/>
        <pc:sldMkLst>
          <pc:docMk/>
          <pc:sldMk cId="1666486173" sldId="354"/>
        </pc:sldMkLst>
        <pc:spChg chg="mod">
          <ac:chgData name="Carys Mainprize" userId="S::c.mainprize@carboncentre.org::d68e2614-ce77-450f-891e-b1737e63dac2" providerId="AD" clId="Web-{0FD7804E-D9A1-4BDC-A5E7-B51ADFD01D27}" dt="2024-11-01T13:35:03.151" v="68" actId="1076"/>
          <ac:spMkLst>
            <pc:docMk/>
            <pc:sldMk cId="1666486173" sldId="354"/>
            <ac:spMk id="2" creationId="{560C00C6-C724-A989-17CB-17D92D4173D6}"/>
          </ac:spMkLst>
        </pc:spChg>
        <pc:graphicFrameChg chg="mod modGraphic">
          <ac:chgData name="Carys Mainprize" userId="S::c.mainprize@carboncentre.org::d68e2614-ce77-450f-891e-b1737e63dac2" providerId="AD" clId="Web-{0FD7804E-D9A1-4BDC-A5E7-B51ADFD01D27}" dt="2024-11-01T13:37:10.749" v="342"/>
          <ac:graphicFrameMkLst>
            <pc:docMk/>
            <pc:sldMk cId="1666486173" sldId="354"/>
            <ac:graphicFrameMk id="3" creationId="{FE644DDB-1315-4870-0476-E20120257F7C}"/>
          </ac:graphicFrameMkLst>
        </pc:graphicFrameChg>
      </pc:sldChg>
      <pc:sldChg chg="addSp modSp">
        <pc:chgData name="Carys Mainprize" userId="S::c.mainprize@carboncentre.org::d68e2614-ce77-450f-891e-b1737e63dac2" providerId="AD" clId="Web-{0FD7804E-D9A1-4BDC-A5E7-B51ADFD01D27}" dt="2024-11-01T13:43:38.272" v="558" actId="1076"/>
        <pc:sldMkLst>
          <pc:docMk/>
          <pc:sldMk cId="3949506663" sldId="355"/>
        </pc:sldMkLst>
        <pc:spChg chg="add mod">
          <ac:chgData name="Carys Mainprize" userId="S::c.mainprize@carboncentre.org::d68e2614-ce77-450f-891e-b1737e63dac2" providerId="AD" clId="Web-{0FD7804E-D9A1-4BDC-A5E7-B51ADFD01D27}" dt="2024-11-01T13:43:38.272" v="558" actId="1076"/>
          <ac:spMkLst>
            <pc:docMk/>
            <pc:sldMk cId="3949506663" sldId="355"/>
            <ac:spMk id="3" creationId="{321205DC-847D-0B86-76AC-D795FF7A93AE}"/>
          </ac:spMkLst>
        </pc:spChg>
        <pc:spChg chg="mod">
          <ac:chgData name="Carys Mainprize" userId="S::c.mainprize@carboncentre.org::d68e2614-ce77-450f-891e-b1737e63dac2" providerId="AD" clId="Web-{0FD7804E-D9A1-4BDC-A5E7-B51ADFD01D27}" dt="2024-11-01T13:33:56.820" v="55" actId="20577"/>
          <ac:spMkLst>
            <pc:docMk/>
            <pc:sldMk cId="3949506663" sldId="355"/>
            <ac:spMk id="4" creationId="{D9746237-2857-9475-C435-9DB1681D09E5}"/>
          </ac:spMkLst>
        </pc:spChg>
      </pc:sldChg>
      <pc:sldChg chg="addSp delSp modSp new ord addAnim">
        <pc:chgData name="Carys Mainprize" userId="S::c.mainprize@carboncentre.org::d68e2614-ce77-450f-891e-b1737e63dac2" providerId="AD" clId="Web-{0FD7804E-D9A1-4BDC-A5E7-B51ADFD01D27}" dt="2024-11-01T13:42:41.473" v="493"/>
        <pc:sldMkLst>
          <pc:docMk/>
          <pc:sldMk cId="3794130106" sldId="356"/>
        </pc:sldMkLst>
        <pc:spChg chg="del">
          <ac:chgData name="Carys Mainprize" userId="S::c.mainprize@carboncentre.org::d68e2614-ce77-450f-891e-b1737e63dac2" providerId="AD" clId="Web-{0FD7804E-D9A1-4BDC-A5E7-B51ADFD01D27}" dt="2024-11-01T13:37:38.360" v="348"/>
          <ac:spMkLst>
            <pc:docMk/>
            <pc:sldMk cId="3794130106" sldId="356"/>
            <ac:spMk id="2" creationId="{C18282EB-7BC3-63A1-75CD-C34FD210C08D}"/>
          </ac:spMkLst>
        </pc:spChg>
        <pc:spChg chg="del">
          <ac:chgData name="Carys Mainprize" userId="S::c.mainprize@carboncentre.org::d68e2614-ce77-450f-891e-b1737e63dac2" providerId="AD" clId="Web-{0FD7804E-D9A1-4BDC-A5E7-B51ADFD01D27}" dt="2024-11-01T13:37:38.360" v="347"/>
          <ac:spMkLst>
            <pc:docMk/>
            <pc:sldMk cId="3794130106" sldId="356"/>
            <ac:spMk id="3" creationId="{7586E9B3-6795-AECE-4E24-EA521CD5BA9E}"/>
          </ac:spMkLst>
        </pc:spChg>
        <pc:spChg chg="del">
          <ac:chgData name="Carys Mainprize" userId="S::c.mainprize@carboncentre.org::d68e2614-ce77-450f-891e-b1737e63dac2" providerId="AD" clId="Web-{0FD7804E-D9A1-4BDC-A5E7-B51ADFD01D27}" dt="2024-11-01T13:37:38.360" v="346"/>
          <ac:spMkLst>
            <pc:docMk/>
            <pc:sldMk cId="3794130106" sldId="356"/>
            <ac:spMk id="4" creationId="{18BBEA95-F2BB-177B-5381-F379AAA2B9AD}"/>
          </ac:spMkLst>
        </pc:spChg>
        <pc:spChg chg="del">
          <ac:chgData name="Carys Mainprize" userId="S::c.mainprize@carboncentre.org::d68e2614-ce77-450f-891e-b1737e63dac2" providerId="AD" clId="Web-{0FD7804E-D9A1-4BDC-A5E7-B51ADFD01D27}" dt="2024-11-01T13:37:38.360" v="345"/>
          <ac:spMkLst>
            <pc:docMk/>
            <pc:sldMk cId="3794130106" sldId="356"/>
            <ac:spMk id="5" creationId="{BE91C5AE-EE3D-F1E9-B84E-E8F517E85CE2}"/>
          </ac:spMkLst>
        </pc:spChg>
        <pc:spChg chg="del">
          <ac:chgData name="Carys Mainprize" userId="S::c.mainprize@carboncentre.org::d68e2614-ce77-450f-891e-b1737e63dac2" providerId="AD" clId="Web-{0FD7804E-D9A1-4BDC-A5E7-B51ADFD01D27}" dt="2024-11-01T13:37:38.360" v="344"/>
          <ac:spMkLst>
            <pc:docMk/>
            <pc:sldMk cId="3794130106" sldId="356"/>
            <ac:spMk id="6" creationId="{406A2883-CF17-5221-EE6C-42008879E680}"/>
          </ac:spMkLst>
        </pc:spChg>
        <pc:spChg chg="add del mod">
          <ac:chgData name="Carys Mainprize" userId="S::c.mainprize@carboncentre.org::d68e2614-ce77-450f-891e-b1737e63dac2" providerId="AD" clId="Web-{0FD7804E-D9A1-4BDC-A5E7-B51ADFD01D27}" dt="2024-11-01T13:38:43.714" v="389"/>
          <ac:spMkLst>
            <pc:docMk/>
            <pc:sldMk cId="3794130106" sldId="356"/>
            <ac:spMk id="8" creationId="{90223D23-718B-8932-A26C-974D97FF1534}"/>
          </ac:spMkLst>
        </pc:spChg>
        <pc:spChg chg="add mod">
          <ac:chgData name="Carys Mainprize" userId="S::c.mainprize@carboncentre.org::d68e2614-ce77-450f-891e-b1737e63dac2" providerId="AD" clId="Web-{0FD7804E-D9A1-4BDC-A5E7-B51ADFD01D27}" dt="2024-11-01T13:41:01.016" v="487" actId="1076"/>
          <ac:spMkLst>
            <pc:docMk/>
            <pc:sldMk cId="3794130106" sldId="356"/>
            <ac:spMk id="9" creationId="{B4E2272A-565B-2D2C-D23C-D54821B8CE9C}"/>
          </ac:spMkLst>
        </pc:spChg>
        <pc:picChg chg="add mod">
          <ac:chgData name="Carys Mainprize" userId="S::c.mainprize@carboncentre.org::d68e2614-ce77-450f-891e-b1737e63dac2" providerId="AD" clId="Web-{0FD7804E-D9A1-4BDC-A5E7-B51ADFD01D27}" dt="2024-11-01T13:41:03.970" v="488" actId="1076"/>
          <ac:picMkLst>
            <pc:docMk/>
            <pc:sldMk cId="3794130106" sldId="356"/>
            <ac:picMk id="7" creationId="{2C64C021-CE95-2013-A22B-95F6626CEE07}"/>
          </ac:picMkLst>
        </pc:picChg>
        <pc:picChg chg="add mod">
          <ac:chgData name="Carys Mainprize" userId="S::c.mainprize@carboncentre.org::d68e2614-ce77-450f-891e-b1737e63dac2" providerId="AD" clId="Web-{0FD7804E-D9A1-4BDC-A5E7-B51ADFD01D27}" dt="2024-11-01T13:40:58.266" v="486" actId="1076"/>
          <ac:picMkLst>
            <pc:docMk/>
            <pc:sldMk cId="3794130106" sldId="356"/>
            <ac:picMk id="10" creationId="{D6597A3A-A52E-BC2B-90D1-A66BF66121D5}"/>
          </ac:picMkLst>
        </pc:picChg>
      </pc:sldChg>
    </pc:docChg>
  </pc:docChgLst>
  <pc:docChgLst>
    <pc:chgData name="Phoebe Gray" userId="f9a60658-a1e4-4c05-a4ed-b7d75f0b318b" providerId="ADAL" clId="{0C09DA94-5A35-42FE-9FF2-0DBB26108BDD}"/>
    <pc:docChg chg="undo redo custSel addSld delSld modSld sldOrd">
      <pc:chgData name="Phoebe Gray" userId="f9a60658-a1e4-4c05-a4ed-b7d75f0b318b" providerId="ADAL" clId="{0C09DA94-5A35-42FE-9FF2-0DBB26108BDD}" dt="2024-11-21T09:36:18.550" v="3794" actId="14100"/>
      <pc:docMkLst>
        <pc:docMk/>
      </pc:docMkLst>
      <pc:sldChg chg="modSp mod modNotesTx">
        <pc:chgData name="Phoebe Gray" userId="f9a60658-a1e4-4c05-a4ed-b7d75f0b318b" providerId="ADAL" clId="{0C09DA94-5A35-42FE-9FF2-0DBB26108BDD}" dt="2024-11-21T09:36:18.550" v="3794" actId="14100"/>
        <pc:sldMkLst>
          <pc:docMk/>
          <pc:sldMk cId="3444209536" sldId="266"/>
        </pc:sldMkLst>
        <pc:spChg chg="mod">
          <ac:chgData name="Phoebe Gray" userId="f9a60658-a1e4-4c05-a4ed-b7d75f0b318b" providerId="ADAL" clId="{0C09DA94-5A35-42FE-9FF2-0DBB26108BDD}" dt="2024-10-28T15:06:28.674" v="1180" actId="255"/>
          <ac:spMkLst>
            <pc:docMk/>
            <pc:sldMk cId="3444209536" sldId="266"/>
            <ac:spMk id="2" creationId="{1B1866BC-C855-EC40-38B7-08A9536D4E3C}"/>
          </ac:spMkLst>
        </pc:spChg>
        <pc:spChg chg="mod">
          <ac:chgData name="Phoebe Gray" userId="f9a60658-a1e4-4c05-a4ed-b7d75f0b318b" providerId="ADAL" clId="{0C09DA94-5A35-42FE-9FF2-0DBB26108BDD}" dt="2024-11-21T09:36:18.550" v="3794" actId="14100"/>
          <ac:spMkLst>
            <pc:docMk/>
            <pc:sldMk cId="3444209536" sldId="266"/>
            <ac:spMk id="15" creationId="{AD32E75F-4ADF-6B0D-C307-1D4969CE778D}"/>
          </ac:spMkLst>
        </pc:spChg>
      </pc:sldChg>
      <pc:sldChg chg="addSp delSp modSp mod setBg">
        <pc:chgData name="Phoebe Gray" userId="f9a60658-a1e4-4c05-a4ed-b7d75f0b318b" providerId="ADAL" clId="{0C09DA94-5A35-42FE-9FF2-0DBB26108BDD}" dt="2024-11-01T15:41:50.330" v="3790" actId="1076"/>
        <pc:sldMkLst>
          <pc:docMk/>
          <pc:sldMk cId="538225599" sldId="268"/>
        </pc:sldMkLst>
        <pc:spChg chg="mod">
          <ac:chgData name="Phoebe Gray" userId="f9a60658-a1e4-4c05-a4ed-b7d75f0b318b" providerId="ADAL" clId="{0C09DA94-5A35-42FE-9FF2-0DBB26108BDD}" dt="2024-11-01T15:40:45.933" v="3771" actId="26606"/>
          <ac:spMkLst>
            <pc:docMk/>
            <pc:sldMk cId="538225599" sldId="268"/>
            <ac:spMk id="2" creationId="{B5420EC1-23ED-4B99-CC80-A7E07082656B}"/>
          </ac:spMkLst>
        </pc:spChg>
        <pc:spChg chg="add del mod">
          <ac:chgData name="Phoebe Gray" userId="f9a60658-a1e4-4c05-a4ed-b7d75f0b318b" providerId="ADAL" clId="{0C09DA94-5A35-42FE-9FF2-0DBB26108BDD}" dt="2024-10-28T15:00:54.632" v="1123" actId="21"/>
          <ac:spMkLst>
            <pc:docMk/>
            <pc:sldMk cId="538225599" sldId="268"/>
            <ac:spMk id="3" creationId="{533BACA2-FBBF-BF7F-68E4-AEF21CAB8EBF}"/>
          </ac:spMkLst>
        </pc:spChg>
        <pc:spChg chg="add">
          <ac:chgData name="Phoebe Gray" userId="f9a60658-a1e4-4c05-a4ed-b7d75f0b318b" providerId="ADAL" clId="{0C09DA94-5A35-42FE-9FF2-0DBB26108BDD}" dt="2024-10-31T13:35:58.674" v="1236"/>
          <ac:spMkLst>
            <pc:docMk/>
            <pc:sldMk cId="538225599" sldId="268"/>
            <ac:spMk id="3" creationId="{A7E6A9AC-27EF-C7DC-9B91-644A103A755C}"/>
          </ac:spMkLst>
        </pc:spChg>
        <pc:spChg chg="add del mod">
          <ac:chgData name="Phoebe Gray" userId="f9a60658-a1e4-4c05-a4ed-b7d75f0b318b" providerId="ADAL" clId="{0C09DA94-5A35-42FE-9FF2-0DBB26108BDD}" dt="2024-10-28T14:58:17.745" v="964" actId="21"/>
          <ac:spMkLst>
            <pc:docMk/>
            <pc:sldMk cId="538225599" sldId="268"/>
            <ac:spMk id="5" creationId="{F8803825-BE00-7175-D0A5-EDAE67F0A87A}"/>
          </ac:spMkLst>
        </pc:spChg>
        <pc:spChg chg="add del mod">
          <ac:chgData name="Phoebe Gray" userId="f9a60658-a1e4-4c05-a4ed-b7d75f0b318b" providerId="ADAL" clId="{0C09DA94-5A35-42FE-9FF2-0DBB26108BDD}" dt="2024-10-28T14:59:04.619" v="974" actId="21"/>
          <ac:spMkLst>
            <pc:docMk/>
            <pc:sldMk cId="538225599" sldId="268"/>
            <ac:spMk id="7" creationId="{FE14D4F2-A2A9-0F8A-AA1A-BB694373B517}"/>
          </ac:spMkLst>
        </pc:spChg>
        <pc:spChg chg="mod">
          <ac:chgData name="Phoebe Gray" userId="f9a60658-a1e4-4c05-a4ed-b7d75f0b318b" providerId="ADAL" clId="{0C09DA94-5A35-42FE-9FF2-0DBB26108BDD}" dt="2024-11-01T15:41:33.150" v="3786" actId="27636"/>
          <ac:spMkLst>
            <pc:docMk/>
            <pc:sldMk cId="538225599" sldId="268"/>
            <ac:spMk id="8" creationId="{F0D7FA37-316F-7FAD-0D47-BEEA8E6597FB}"/>
          </ac:spMkLst>
        </pc:spChg>
        <pc:spChg chg="del">
          <ac:chgData name="Phoebe Gray" userId="f9a60658-a1e4-4c05-a4ed-b7d75f0b318b" providerId="ADAL" clId="{0C09DA94-5A35-42FE-9FF2-0DBB26108BDD}" dt="2024-10-31T17:14:16.504" v="3284" actId="26606"/>
          <ac:spMkLst>
            <pc:docMk/>
            <pc:sldMk cId="538225599" sldId="268"/>
            <ac:spMk id="21" creationId="{21AC6A30-4F22-4C0F-B278-19C5B8A80C55}"/>
          </ac:spMkLst>
        </pc:spChg>
        <pc:spChg chg="del">
          <ac:chgData name="Phoebe Gray" userId="f9a60658-a1e4-4c05-a4ed-b7d75f0b318b" providerId="ADAL" clId="{0C09DA94-5A35-42FE-9FF2-0DBB26108BDD}" dt="2024-10-31T17:14:16.504" v="3284" actId="26606"/>
          <ac:spMkLst>
            <pc:docMk/>
            <pc:sldMk cId="538225599" sldId="268"/>
            <ac:spMk id="23" creationId="{BB4335AD-65B1-44E4-90AF-264024FE4BD2}"/>
          </ac:spMkLst>
        </pc:spChg>
        <pc:spChg chg="add del">
          <ac:chgData name="Phoebe Gray" userId="f9a60658-a1e4-4c05-a4ed-b7d75f0b318b" providerId="ADAL" clId="{0C09DA94-5A35-42FE-9FF2-0DBB26108BDD}" dt="2024-11-01T15:40:45.933" v="3771" actId="26606"/>
          <ac:spMkLst>
            <pc:docMk/>
            <pc:sldMk cId="538225599" sldId="268"/>
            <ac:spMk id="28" creationId="{38468727-63BE-4191-B4A6-C30C82C0E986}"/>
          </ac:spMkLst>
        </pc:spChg>
        <pc:spChg chg="add del">
          <ac:chgData name="Phoebe Gray" userId="f9a60658-a1e4-4c05-a4ed-b7d75f0b318b" providerId="ADAL" clId="{0C09DA94-5A35-42FE-9FF2-0DBB26108BDD}" dt="2024-11-01T15:40:45.933" v="3771" actId="26606"/>
          <ac:spMkLst>
            <pc:docMk/>
            <pc:sldMk cId="538225599" sldId="268"/>
            <ac:spMk id="30" creationId="{9D355BB6-1BB8-4828-B246-CFB31742D7B8}"/>
          </ac:spMkLst>
        </pc:spChg>
        <pc:spChg chg="add del">
          <ac:chgData name="Phoebe Gray" userId="f9a60658-a1e4-4c05-a4ed-b7d75f0b318b" providerId="ADAL" clId="{0C09DA94-5A35-42FE-9FF2-0DBB26108BDD}" dt="2024-11-01T15:40:45.933" v="3771" actId="26606"/>
          <ac:spMkLst>
            <pc:docMk/>
            <pc:sldMk cId="538225599" sldId="268"/>
            <ac:spMk id="32" creationId="{CA52A9B9-B2B3-46F0-9D53-0EFF9905BF8F}"/>
          </ac:spMkLst>
        </pc:spChg>
        <pc:spChg chg="add">
          <ac:chgData name="Phoebe Gray" userId="f9a60658-a1e4-4c05-a4ed-b7d75f0b318b" providerId="ADAL" clId="{0C09DA94-5A35-42FE-9FF2-0DBB26108BDD}" dt="2024-11-01T15:40:45.933" v="3771" actId="26606"/>
          <ac:spMkLst>
            <pc:docMk/>
            <pc:sldMk cId="538225599" sldId="268"/>
            <ac:spMk id="37" creationId="{38468727-63BE-4191-B4A6-C30C82C0E986}"/>
          </ac:spMkLst>
        </pc:spChg>
        <pc:spChg chg="add">
          <ac:chgData name="Phoebe Gray" userId="f9a60658-a1e4-4c05-a4ed-b7d75f0b318b" providerId="ADAL" clId="{0C09DA94-5A35-42FE-9FF2-0DBB26108BDD}" dt="2024-11-01T15:40:45.933" v="3771" actId="26606"/>
          <ac:spMkLst>
            <pc:docMk/>
            <pc:sldMk cId="538225599" sldId="268"/>
            <ac:spMk id="39" creationId="{9D355BB6-1BB8-4828-B246-CFB31742D7B8}"/>
          </ac:spMkLst>
        </pc:spChg>
        <pc:spChg chg="add">
          <ac:chgData name="Phoebe Gray" userId="f9a60658-a1e4-4c05-a4ed-b7d75f0b318b" providerId="ADAL" clId="{0C09DA94-5A35-42FE-9FF2-0DBB26108BDD}" dt="2024-11-01T15:40:45.933" v="3771" actId="26606"/>
          <ac:spMkLst>
            <pc:docMk/>
            <pc:sldMk cId="538225599" sldId="268"/>
            <ac:spMk id="41" creationId="{CA52A9B9-B2B3-46F0-9D53-0EFF9905BF8F}"/>
          </ac:spMkLst>
        </pc:spChg>
        <pc:picChg chg="mod ord">
          <ac:chgData name="Phoebe Gray" userId="f9a60658-a1e4-4c05-a4ed-b7d75f0b318b" providerId="ADAL" clId="{0C09DA94-5A35-42FE-9FF2-0DBB26108BDD}" dt="2024-11-01T15:41:50.330" v="3790" actId="1076"/>
          <ac:picMkLst>
            <pc:docMk/>
            <pc:sldMk cId="538225599" sldId="268"/>
            <ac:picMk id="4" creationId="{F055B170-7022-8CF6-E1FE-21A320D72642}"/>
          </ac:picMkLst>
        </pc:picChg>
        <pc:picChg chg="mod">
          <ac:chgData name="Phoebe Gray" userId="f9a60658-a1e4-4c05-a4ed-b7d75f0b318b" providerId="ADAL" clId="{0C09DA94-5A35-42FE-9FF2-0DBB26108BDD}" dt="2024-11-01T15:41:48.214" v="3789" actId="1076"/>
          <ac:picMkLst>
            <pc:docMk/>
            <pc:sldMk cId="538225599" sldId="268"/>
            <ac:picMk id="9" creationId="{96898C15-9733-0908-5354-1F8644AD6E10}"/>
          </ac:picMkLst>
        </pc:picChg>
      </pc:sldChg>
      <pc:sldChg chg="modSp mod">
        <pc:chgData name="Phoebe Gray" userId="f9a60658-a1e4-4c05-a4ed-b7d75f0b318b" providerId="ADAL" clId="{0C09DA94-5A35-42FE-9FF2-0DBB26108BDD}" dt="2024-11-01T11:10:33.738" v="3383" actId="14826"/>
        <pc:sldMkLst>
          <pc:docMk/>
          <pc:sldMk cId="1796091432" sldId="270"/>
        </pc:sldMkLst>
        <pc:spChg chg="mod">
          <ac:chgData name="Phoebe Gray" userId="f9a60658-a1e4-4c05-a4ed-b7d75f0b318b" providerId="ADAL" clId="{0C09DA94-5A35-42FE-9FF2-0DBB26108BDD}" dt="2024-10-28T15:05:48.137" v="1175" actId="2711"/>
          <ac:spMkLst>
            <pc:docMk/>
            <pc:sldMk cId="1796091432" sldId="270"/>
            <ac:spMk id="4" creationId="{EC61A8A4-EEBA-9D0D-6203-4CFAA9B1962C}"/>
          </ac:spMkLst>
        </pc:spChg>
        <pc:picChg chg="mod">
          <ac:chgData name="Phoebe Gray" userId="f9a60658-a1e4-4c05-a4ed-b7d75f0b318b" providerId="ADAL" clId="{0C09DA94-5A35-42FE-9FF2-0DBB26108BDD}" dt="2024-11-01T11:01:17.636" v="3340" actId="14826"/>
          <ac:picMkLst>
            <pc:docMk/>
            <pc:sldMk cId="1796091432" sldId="270"/>
            <ac:picMk id="5" creationId="{D958983A-37EA-DD69-E5B4-1B86784E1FA3}"/>
          </ac:picMkLst>
        </pc:picChg>
        <pc:picChg chg="mod">
          <ac:chgData name="Phoebe Gray" userId="f9a60658-a1e4-4c05-a4ed-b7d75f0b318b" providerId="ADAL" clId="{0C09DA94-5A35-42FE-9FF2-0DBB26108BDD}" dt="2024-11-01T11:10:25.513" v="3382" actId="14826"/>
          <ac:picMkLst>
            <pc:docMk/>
            <pc:sldMk cId="1796091432" sldId="270"/>
            <ac:picMk id="9" creationId="{302AD304-C6D0-405F-7181-11F2262B1690}"/>
          </ac:picMkLst>
        </pc:picChg>
        <pc:picChg chg="mod">
          <ac:chgData name="Phoebe Gray" userId="f9a60658-a1e4-4c05-a4ed-b7d75f0b318b" providerId="ADAL" clId="{0C09DA94-5A35-42FE-9FF2-0DBB26108BDD}" dt="2024-11-01T11:10:33.738" v="3383" actId="14826"/>
          <ac:picMkLst>
            <pc:docMk/>
            <pc:sldMk cId="1796091432" sldId="270"/>
            <ac:picMk id="11" creationId="{4FD56701-1990-05B6-51BE-F0B1B648209C}"/>
          </ac:picMkLst>
        </pc:picChg>
      </pc:sldChg>
      <pc:sldChg chg="addSp delSp modSp mod">
        <pc:chgData name="Phoebe Gray" userId="f9a60658-a1e4-4c05-a4ed-b7d75f0b318b" providerId="ADAL" clId="{0C09DA94-5A35-42FE-9FF2-0DBB26108BDD}" dt="2024-11-01T11:36:39.578" v="3688" actId="2711"/>
        <pc:sldMkLst>
          <pc:docMk/>
          <pc:sldMk cId="268270318" sldId="344"/>
        </pc:sldMkLst>
        <pc:spChg chg="mod ord">
          <ac:chgData name="Phoebe Gray" userId="f9a60658-a1e4-4c05-a4ed-b7d75f0b318b" providerId="ADAL" clId="{0C09DA94-5A35-42FE-9FF2-0DBB26108BDD}" dt="2024-11-01T11:36:33.582" v="3687" actId="255"/>
          <ac:spMkLst>
            <pc:docMk/>
            <pc:sldMk cId="268270318" sldId="344"/>
            <ac:spMk id="9" creationId="{C85F38D5-CAD3-6FA3-D2C6-8C38FC3EDD91}"/>
          </ac:spMkLst>
        </pc:spChg>
        <pc:spChg chg="mod ord">
          <ac:chgData name="Phoebe Gray" userId="f9a60658-a1e4-4c05-a4ed-b7d75f0b318b" providerId="ADAL" clId="{0C09DA94-5A35-42FE-9FF2-0DBB26108BDD}" dt="2024-11-01T11:36:39.578" v="3688" actId="2711"/>
          <ac:spMkLst>
            <pc:docMk/>
            <pc:sldMk cId="268270318" sldId="344"/>
            <ac:spMk id="10" creationId="{858BB28D-BE41-2DA7-33E6-E448AC49B786}"/>
          </ac:spMkLst>
        </pc:spChg>
        <pc:spChg chg="add del">
          <ac:chgData name="Phoebe Gray" userId="f9a60658-a1e4-4c05-a4ed-b7d75f0b318b" providerId="ADAL" clId="{0C09DA94-5A35-42FE-9FF2-0DBB26108BDD}" dt="2024-11-01T11:15:08.931" v="3399" actId="26606"/>
          <ac:spMkLst>
            <pc:docMk/>
            <pc:sldMk cId="268270318" sldId="344"/>
            <ac:spMk id="14" creationId="{B3F59054-3394-4D87-8BD0-A28DCD47F1BC}"/>
          </ac:spMkLst>
        </pc:spChg>
        <pc:spChg chg="add del">
          <ac:chgData name="Phoebe Gray" userId="f9a60658-a1e4-4c05-a4ed-b7d75f0b318b" providerId="ADAL" clId="{0C09DA94-5A35-42FE-9FF2-0DBB26108BDD}" dt="2024-11-01T11:15:08.931" v="3399" actId="26606"/>
          <ac:spMkLst>
            <pc:docMk/>
            <pc:sldMk cId="268270318" sldId="344"/>
            <ac:spMk id="16" creationId="{2FE0ABA9-CAF1-4816-837D-5F28AAA08E0A}"/>
          </ac:spMkLst>
        </pc:spChg>
        <pc:spChg chg="add del">
          <ac:chgData name="Phoebe Gray" userId="f9a60658-a1e4-4c05-a4ed-b7d75f0b318b" providerId="ADAL" clId="{0C09DA94-5A35-42FE-9FF2-0DBB26108BDD}" dt="2024-11-01T11:15:08.931" v="3399" actId="26606"/>
          <ac:spMkLst>
            <pc:docMk/>
            <pc:sldMk cId="268270318" sldId="344"/>
            <ac:spMk id="18" creationId="{BC8B9C14-70F0-4F42-85FF-0DD3D5A585A5}"/>
          </ac:spMkLst>
        </pc:spChg>
        <pc:spChg chg="add del">
          <ac:chgData name="Phoebe Gray" userId="f9a60658-a1e4-4c05-a4ed-b7d75f0b318b" providerId="ADAL" clId="{0C09DA94-5A35-42FE-9FF2-0DBB26108BDD}" dt="2024-11-01T11:15:08.931" v="3399" actId="26606"/>
          <ac:spMkLst>
            <pc:docMk/>
            <pc:sldMk cId="268270318" sldId="344"/>
            <ac:spMk id="20" creationId="{98DE6C44-43F8-4DE4-AB81-66853FFEA09A}"/>
          </ac:spMkLst>
        </pc:spChg>
        <pc:spChg chg="add del">
          <ac:chgData name="Phoebe Gray" userId="f9a60658-a1e4-4c05-a4ed-b7d75f0b318b" providerId="ADAL" clId="{0C09DA94-5A35-42FE-9FF2-0DBB26108BDD}" dt="2024-11-01T11:15:08.931" v="3399" actId="26606"/>
          <ac:spMkLst>
            <pc:docMk/>
            <pc:sldMk cId="268270318" sldId="344"/>
            <ac:spMk id="22" creationId="{2409529B-9B56-4F10-BE4D-F934DB89E57E}"/>
          </ac:spMkLst>
        </pc:spChg>
        <pc:spChg chg="add del">
          <ac:chgData name="Phoebe Gray" userId="f9a60658-a1e4-4c05-a4ed-b7d75f0b318b" providerId="ADAL" clId="{0C09DA94-5A35-42FE-9FF2-0DBB26108BDD}" dt="2024-11-01T11:15:05.526" v="3396" actId="26606"/>
          <ac:spMkLst>
            <pc:docMk/>
            <pc:sldMk cId="268270318" sldId="344"/>
            <ac:spMk id="26" creationId="{71A784BF-09DB-448D-99FC-B49DFC6605D5}"/>
          </ac:spMkLst>
        </pc:spChg>
        <pc:spChg chg="add del">
          <ac:chgData name="Phoebe Gray" userId="f9a60658-a1e4-4c05-a4ed-b7d75f0b318b" providerId="ADAL" clId="{0C09DA94-5A35-42FE-9FF2-0DBB26108BDD}" dt="2024-11-01T11:14:48.464" v="3392" actId="26606"/>
          <ac:spMkLst>
            <pc:docMk/>
            <pc:sldMk cId="268270318" sldId="344"/>
            <ac:spMk id="27" creationId="{B3F59054-3394-4D87-8BD0-A28DCD47F1BC}"/>
          </ac:spMkLst>
        </pc:spChg>
        <pc:spChg chg="add del">
          <ac:chgData name="Phoebe Gray" userId="f9a60658-a1e4-4c05-a4ed-b7d75f0b318b" providerId="ADAL" clId="{0C09DA94-5A35-42FE-9FF2-0DBB26108BDD}" dt="2024-11-01T11:15:05.526" v="3396" actId="26606"/>
          <ac:spMkLst>
            <pc:docMk/>
            <pc:sldMk cId="268270318" sldId="344"/>
            <ac:spMk id="28" creationId="{917859B3-4C91-478D-929D-BB6433F90849}"/>
          </ac:spMkLst>
        </pc:spChg>
        <pc:spChg chg="add del">
          <ac:chgData name="Phoebe Gray" userId="f9a60658-a1e4-4c05-a4ed-b7d75f0b318b" providerId="ADAL" clId="{0C09DA94-5A35-42FE-9FF2-0DBB26108BDD}" dt="2024-11-01T11:14:48.464" v="3392" actId="26606"/>
          <ac:spMkLst>
            <pc:docMk/>
            <pc:sldMk cId="268270318" sldId="344"/>
            <ac:spMk id="29" creationId="{2FE0ABA9-CAF1-4816-837D-5F28AAA08E0A}"/>
          </ac:spMkLst>
        </pc:spChg>
        <pc:spChg chg="add del">
          <ac:chgData name="Phoebe Gray" userId="f9a60658-a1e4-4c05-a4ed-b7d75f0b318b" providerId="ADAL" clId="{0C09DA94-5A35-42FE-9FF2-0DBB26108BDD}" dt="2024-11-01T11:15:05.526" v="3396" actId="26606"/>
          <ac:spMkLst>
            <pc:docMk/>
            <pc:sldMk cId="268270318" sldId="344"/>
            <ac:spMk id="30" creationId="{6283FBD2-A663-469F-855C-06D86E3C1161}"/>
          </ac:spMkLst>
        </pc:spChg>
        <pc:spChg chg="add del">
          <ac:chgData name="Phoebe Gray" userId="f9a60658-a1e4-4c05-a4ed-b7d75f0b318b" providerId="ADAL" clId="{0C09DA94-5A35-42FE-9FF2-0DBB26108BDD}" dt="2024-11-01T11:14:48.464" v="3392" actId="26606"/>
          <ac:spMkLst>
            <pc:docMk/>
            <pc:sldMk cId="268270318" sldId="344"/>
            <ac:spMk id="31" creationId="{BC8B9C14-70F0-4F42-85FF-0DD3D5A585A5}"/>
          </ac:spMkLst>
        </pc:spChg>
        <pc:spChg chg="add del">
          <ac:chgData name="Phoebe Gray" userId="f9a60658-a1e4-4c05-a4ed-b7d75f0b318b" providerId="ADAL" clId="{0C09DA94-5A35-42FE-9FF2-0DBB26108BDD}" dt="2024-11-01T11:15:05.526" v="3396" actId="26606"/>
          <ac:spMkLst>
            <pc:docMk/>
            <pc:sldMk cId="268270318" sldId="344"/>
            <ac:spMk id="32" creationId="{8A1279FC-7441-4E55-B082-2774E6316482}"/>
          </ac:spMkLst>
        </pc:spChg>
        <pc:spChg chg="add del">
          <ac:chgData name="Phoebe Gray" userId="f9a60658-a1e4-4c05-a4ed-b7d75f0b318b" providerId="ADAL" clId="{0C09DA94-5A35-42FE-9FF2-0DBB26108BDD}" dt="2024-11-01T11:14:48.464" v="3392" actId="26606"/>
          <ac:spMkLst>
            <pc:docMk/>
            <pc:sldMk cId="268270318" sldId="344"/>
            <ac:spMk id="33" creationId="{98DE6C44-43F8-4DE4-AB81-66853FFEA09A}"/>
          </ac:spMkLst>
        </pc:spChg>
        <pc:spChg chg="add del">
          <ac:chgData name="Phoebe Gray" userId="f9a60658-a1e4-4c05-a4ed-b7d75f0b318b" providerId="ADAL" clId="{0C09DA94-5A35-42FE-9FF2-0DBB26108BDD}" dt="2024-11-01T11:15:08.919" v="3398" actId="26606"/>
          <ac:spMkLst>
            <pc:docMk/>
            <pc:sldMk cId="268270318" sldId="344"/>
            <ac:spMk id="34" creationId="{B43B9CA2-4B31-4ACD-9A9F-B8E6C6420386}"/>
          </ac:spMkLst>
        </pc:spChg>
        <pc:spChg chg="add del">
          <ac:chgData name="Phoebe Gray" userId="f9a60658-a1e4-4c05-a4ed-b7d75f0b318b" providerId="ADAL" clId="{0C09DA94-5A35-42FE-9FF2-0DBB26108BDD}" dt="2024-11-01T11:14:48.464" v="3392" actId="26606"/>
          <ac:spMkLst>
            <pc:docMk/>
            <pc:sldMk cId="268270318" sldId="344"/>
            <ac:spMk id="35" creationId="{2409529B-9B56-4F10-BE4D-F934DB89E57E}"/>
          </ac:spMkLst>
        </pc:spChg>
        <pc:spChg chg="add del">
          <ac:chgData name="Phoebe Gray" userId="f9a60658-a1e4-4c05-a4ed-b7d75f0b318b" providerId="ADAL" clId="{0C09DA94-5A35-42FE-9FF2-0DBB26108BDD}" dt="2024-11-01T11:15:08.919" v="3398" actId="26606"/>
          <ac:spMkLst>
            <pc:docMk/>
            <pc:sldMk cId="268270318" sldId="344"/>
            <ac:spMk id="36" creationId="{33F94DB1-BC5D-454D-845C-7BA3A1F46999}"/>
          </ac:spMkLst>
        </pc:spChg>
        <pc:spChg chg="add del">
          <ac:chgData name="Phoebe Gray" userId="f9a60658-a1e4-4c05-a4ed-b7d75f0b318b" providerId="ADAL" clId="{0C09DA94-5A35-42FE-9FF2-0DBB26108BDD}" dt="2024-11-01T11:15:08.919" v="3398" actId="26606"/>
          <ac:spMkLst>
            <pc:docMk/>
            <pc:sldMk cId="268270318" sldId="344"/>
            <ac:spMk id="37" creationId="{5676B86F-860B-4586-BCAA-C0650C09B7B9}"/>
          </ac:spMkLst>
        </pc:spChg>
        <pc:spChg chg="add del">
          <ac:chgData name="Phoebe Gray" userId="f9a60658-a1e4-4c05-a4ed-b7d75f0b318b" providerId="ADAL" clId="{0C09DA94-5A35-42FE-9FF2-0DBB26108BDD}" dt="2024-11-01T11:15:08.919" v="3398" actId="26606"/>
          <ac:spMkLst>
            <pc:docMk/>
            <pc:sldMk cId="268270318" sldId="344"/>
            <ac:spMk id="38" creationId="{8C818ED5-2F56-4171-9445-3AA4F4462396}"/>
          </ac:spMkLst>
        </pc:spChg>
        <pc:spChg chg="add del">
          <ac:chgData name="Phoebe Gray" userId="f9a60658-a1e4-4c05-a4ed-b7d75f0b318b" providerId="ADAL" clId="{0C09DA94-5A35-42FE-9FF2-0DBB26108BDD}" dt="2024-11-01T11:15:08.919" v="3398" actId="26606"/>
          <ac:spMkLst>
            <pc:docMk/>
            <pc:sldMk cId="268270318" sldId="344"/>
            <ac:spMk id="39" creationId="{DE74FCE8-866C-4AFA-B45C-FACE2A6094E4}"/>
          </ac:spMkLst>
        </pc:spChg>
        <pc:spChg chg="add del">
          <ac:chgData name="Phoebe Gray" userId="f9a60658-a1e4-4c05-a4ed-b7d75f0b318b" providerId="ADAL" clId="{0C09DA94-5A35-42FE-9FF2-0DBB26108BDD}" dt="2024-11-01T11:15:19.121" v="3400" actId="26606"/>
          <ac:spMkLst>
            <pc:docMk/>
            <pc:sldMk cId="268270318" sldId="344"/>
            <ac:spMk id="41" creationId="{09C509D2-0C1A-47B8-89C1-D3AB17D45256}"/>
          </ac:spMkLst>
        </pc:spChg>
        <pc:spChg chg="add">
          <ac:chgData name="Phoebe Gray" userId="f9a60658-a1e4-4c05-a4ed-b7d75f0b318b" providerId="ADAL" clId="{0C09DA94-5A35-42FE-9FF2-0DBB26108BDD}" dt="2024-11-01T11:15:19.121" v="3400" actId="26606"/>
          <ac:spMkLst>
            <pc:docMk/>
            <pc:sldMk cId="268270318" sldId="344"/>
            <ac:spMk id="46" creationId="{B3F59054-3394-4D87-8BD0-A28DCD47F1BC}"/>
          </ac:spMkLst>
        </pc:spChg>
        <pc:spChg chg="add">
          <ac:chgData name="Phoebe Gray" userId="f9a60658-a1e4-4c05-a4ed-b7d75f0b318b" providerId="ADAL" clId="{0C09DA94-5A35-42FE-9FF2-0DBB26108BDD}" dt="2024-11-01T11:15:19.121" v="3400" actId="26606"/>
          <ac:spMkLst>
            <pc:docMk/>
            <pc:sldMk cId="268270318" sldId="344"/>
            <ac:spMk id="48" creationId="{2FE0ABA9-CAF1-4816-837D-5F28AAA08E0A}"/>
          </ac:spMkLst>
        </pc:spChg>
        <pc:spChg chg="add">
          <ac:chgData name="Phoebe Gray" userId="f9a60658-a1e4-4c05-a4ed-b7d75f0b318b" providerId="ADAL" clId="{0C09DA94-5A35-42FE-9FF2-0DBB26108BDD}" dt="2024-11-01T11:15:19.121" v="3400" actId="26606"/>
          <ac:spMkLst>
            <pc:docMk/>
            <pc:sldMk cId="268270318" sldId="344"/>
            <ac:spMk id="50" creationId="{BC8B9C14-70F0-4F42-85FF-0DD3D5A585A5}"/>
          </ac:spMkLst>
        </pc:spChg>
        <pc:spChg chg="add">
          <ac:chgData name="Phoebe Gray" userId="f9a60658-a1e4-4c05-a4ed-b7d75f0b318b" providerId="ADAL" clId="{0C09DA94-5A35-42FE-9FF2-0DBB26108BDD}" dt="2024-11-01T11:15:19.121" v="3400" actId="26606"/>
          <ac:spMkLst>
            <pc:docMk/>
            <pc:sldMk cId="268270318" sldId="344"/>
            <ac:spMk id="52" creationId="{98DE6C44-43F8-4DE4-AB81-66853FFEA09A}"/>
          </ac:spMkLst>
        </pc:spChg>
        <pc:spChg chg="add">
          <ac:chgData name="Phoebe Gray" userId="f9a60658-a1e4-4c05-a4ed-b7d75f0b318b" providerId="ADAL" clId="{0C09DA94-5A35-42FE-9FF2-0DBB26108BDD}" dt="2024-11-01T11:15:19.121" v="3400" actId="26606"/>
          <ac:spMkLst>
            <pc:docMk/>
            <pc:sldMk cId="268270318" sldId="344"/>
            <ac:spMk id="54" creationId="{2409529B-9B56-4F10-BE4D-F934DB89E57E}"/>
          </ac:spMkLst>
        </pc:spChg>
        <pc:picChg chg="add mod ord">
          <ac:chgData name="Phoebe Gray" userId="f9a60658-a1e4-4c05-a4ed-b7d75f0b318b" providerId="ADAL" clId="{0C09DA94-5A35-42FE-9FF2-0DBB26108BDD}" dt="2024-11-01T11:15:19.121" v="3400" actId="26606"/>
          <ac:picMkLst>
            <pc:docMk/>
            <pc:sldMk cId="268270318" sldId="344"/>
            <ac:picMk id="2" creationId="{FD3C56DF-AB69-1BA4-241F-2BE61D93B6F8}"/>
          </ac:picMkLst>
        </pc:picChg>
        <pc:picChg chg="del mod">
          <ac:chgData name="Phoebe Gray" userId="f9a60658-a1e4-4c05-a4ed-b7d75f0b318b" providerId="ADAL" clId="{0C09DA94-5A35-42FE-9FF2-0DBB26108BDD}" dt="2024-11-01T11:14:26.011" v="3388" actId="478"/>
          <ac:picMkLst>
            <pc:docMk/>
            <pc:sldMk cId="268270318" sldId="344"/>
            <ac:picMk id="4" creationId="{92A76CC5-CD93-7738-F932-61BDDFE5ADE7}"/>
          </ac:picMkLst>
        </pc:picChg>
        <pc:picChg chg="mod ord">
          <ac:chgData name="Phoebe Gray" userId="f9a60658-a1e4-4c05-a4ed-b7d75f0b318b" providerId="ADAL" clId="{0C09DA94-5A35-42FE-9FF2-0DBB26108BDD}" dt="2024-11-01T11:15:19.121" v="3400" actId="26606"/>
          <ac:picMkLst>
            <pc:docMk/>
            <pc:sldMk cId="268270318" sldId="344"/>
            <ac:picMk id="6" creationId="{2CC3D15F-1113-4039-DCC7-60FED021CAB4}"/>
          </ac:picMkLst>
        </pc:picChg>
        <pc:picChg chg="mod ord">
          <ac:chgData name="Phoebe Gray" userId="f9a60658-a1e4-4c05-a4ed-b7d75f0b318b" providerId="ADAL" clId="{0C09DA94-5A35-42FE-9FF2-0DBB26108BDD}" dt="2024-11-01T11:15:19.121" v="3400" actId="26606"/>
          <ac:picMkLst>
            <pc:docMk/>
            <pc:sldMk cId="268270318" sldId="344"/>
            <ac:picMk id="8" creationId="{78075EA6-588F-3DCA-C58B-E56612062C55}"/>
          </ac:picMkLst>
        </pc:picChg>
        <pc:cxnChg chg="add del">
          <ac:chgData name="Phoebe Gray" userId="f9a60658-a1e4-4c05-a4ed-b7d75f0b318b" providerId="ADAL" clId="{0C09DA94-5A35-42FE-9FF2-0DBB26108BDD}" dt="2024-11-01T11:15:02.445" v="3394" actId="26606"/>
          <ac:cxnSpMkLst>
            <pc:docMk/>
            <pc:sldMk cId="268270318" sldId="344"/>
            <ac:cxnSpMk id="24" creationId="{1503BFE4-729B-D9D0-C17B-501E6AF1127A}"/>
          </ac:cxnSpMkLst>
        </pc:cxnChg>
      </pc:sldChg>
      <pc:sldChg chg="addSp delSp modSp new mod setBg modClrScheme addAnim delAnim modAnim delDesignElem chgLayout">
        <pc:chgData name="Phoebe Gray" userId="f9a60658-a1e4-4c05-a4ed-b7d75f0b318b" providerId="ADAL" clId="{0C09DA94-5A35-42FE-9FF2-0DBB26108BDD}" dt="2024-11-01T11:12:09.697" v="3385" actId="14826"/>
        <pc:sldMkLst>
          <pc:docMk/>
          <pc:sldMk cId="3958630106" sldId="345"/>
        </pc:sldMkLst>
        <pc:spChg chg="mod ord">
          <ac:chgData name="Phoebe Gray" userId="f9a60658-a1e4-4c05-a4ed-b7d75f0b318b" providerId="ADAL" clId="{0C09DA94-5A35-42FE-9FF2-0DBB26108BDD}" dt="2024-10-31T17:12:52.255" v="3267" actId="255"/>
          <ac:spMkLst>
            <pc:docMk/>
            <pc:sldMk cId="3958630106" sldId="345"/>
            <ac:spMk id="2" creationId="{104511A2-F103-D8CA-B5B4-C5CAD687C5B1}"/>
          </ac:spMkLst>
        </pc:spChg>
        <pc:spChg chg="del mod ord">
          <ac:chgData name="Phoebe Gray" userId="f9a60658-a1e4-4c05-a4ed-b7d75f0b318b" providerId="ADAL" clId="{0C09DA94-5A35-42FE-9FF2-0DBB26108BDD}" dt="2024-10-28T14:56:45.789" v="920" actId="21"/>
          <ac:spMkLst>
            <pc:docMk/>
            <pc:sldMk cId="3958630106" sldId="345"/>
            <ac:spMk id="3" creationId="{F8803825-BE00-7175-D0A5-EDAE67F0A87A}"/>
          </ac:spMkLst>
        </pc:spChg>
        <pc:spChg chg="add del mod">
          <ac:chgData name="Phoebe Gray" userId="f9a60658-a1e4-4c05-a4ed-b7d75f0b318b" providerId="ADAL" clId="{0C09DA94-5A35-42FE-9FF2-0DBB26108BDD}" dt="2024-10-28T14:56:10.319" v="914" actId="21"/>
          <ac:spMkLst>
            <pc:docMk/>
            <pc:sldMk cId="3958630106" sldId="345"/>
            <ac:spMk id="7" creationId="{FE14D4F2-A2A9-0F8A-AA1A-BB694373B517}"/>
          </ac:spMkLst>
        </pc:spChg>
        <pc:spChg chg="add del mod">
          <ac:chgData name="Phoebe Gray" userId="f9a60658-a1e4-4c05-a4ed-b7d75f0b318b" providerId="ADAL" clId="{0C09DA94-5A35-42FE-9FF2-0DBB26108BDD}" dt="2024-10-31T15:54:38.178" v="2201" actId="6264"/>
          <ac:spMkLst>
            <pc:docMk/>
            <pc:sldMk cId="3958630106" sldId="345"/>
            <ac:spMk id="10" creationId="{C0A405F8-29DE-6E35-6CA0-69CC7241A7F6}"/>
          </ac:spMkLst>
        </pc:spChg>
        <pc:spChg chg="add del mod ord">
          <ac:chgData name="Phoebe Gray" userId="f9a60658-a1e4-4c05-a4ed-b7d75f0b318b" providerId="ADAL" clId="{0C09DA94-5A35-42FE-9FF2-0DBB26108BDD}" dt="2024-10-31T15:54:44.194" v="2202" actId="478"/>
          <ac:spMkLst>
            <pc:docMk/>
            <pc:sldMk cId="3958630106" sldId="345"/>
            <ac:spMk id="11" creationId="{32A400F6-DDCF-C596-2CDF-7D0F0E7D9CD9}"/>
          </ac:spMkLst>
        </pc:spChg>
        <pc:spChg chg="add del mod ord">
          <ac:chgData name="Phoebe Gray" userId="f9a60658-a1e4-4c05-a4ed-b7d75f0b318b" providerId="ADAL" clId="{0C09DA94-5A35-42FE-9FF2-0DBB26108BDD}" dt="2024-10-31T17:08:31.675" v="3197" actId="21"/>
          <ac:spMkLst>
            <pc:docMk/>
            <pc:sldMk cId="3958630106" sldId="345"/>
            <ac:spMk id="12" creationId="{D7BBF4B5-27DF-8BAB-D620-272264F07C82}"/>
          </ac:spMkLst>
        </pc:spChg>
        <pc:spChg chg="add del mod ord">
          <ac:chgData name="Phoebe Gray" userId="f9a60658-a1e4-4c05-a4ed-b7d75f0b318b" providerId="ADAL" clId="{0C09DA94-5A35-42FE-9FF2-0DBB26108BDD}" dt="2024-10-31T15:56:03.363" v="2230"/>
          <ac:spMkLst>
            <pc:docMk/>
            <pc:sldMk cId="3958630106" sldId="345"/>
            <ac:spMk id="13" creationId="{6BE647A9-1690-3800-E2F8-3A7C4E92ED54}"/>
          </ac:spMkLst>
        </pc:spChg>
        <pc:spChg chg="add del mod ord">
          <ac:chgData name="Phoebe Gray" userId="f9a60658-a1e4-4c05-a4ed-b7d75f0b318b" providerId="ADAL" clId="{0C09DA94-5A35-42FE-9FF2-0DBB26108BDD}" dt="2024-10-31T17:08:39.344" v="3199" actId="21"/>
          <ac:spMkLst>
            <pc:docMk/>
            <pc:sldMk cId="3958630106" sldId="345"/>
            <ac:spMk id="14" creationId="{E1BCB524-8111-FEC1-0A2D-9429009F1616}"/>
          </ac:spMkLst>
        </pc:spChg>
        <pc:spChg chg="add del mod ord">
          <ac:chgData name="Phoebe Gray" userId="f9a60658-a1e4-4c05-a4ed-b7d75f0b318b" providerId="ADAL" clId="{0C09DA94-5A35-42FE-9FF2-0DBB26108BDD}" dt="2024-10-31T15:55:20.780" v="2210"/>
          <ac:spMkLst>
            <pc:docMk/>
            <pc:sldMk cId="3958630106" sldId="345"/>
            <ac:spMk id="16" creationId="{96115E1F-11D4-C0B2-86EA-9DC58F3324C0}"/>
          </ac:spMkLst>
        </pc:spChg>
        <pc:spChg chg="add del mod">
          <ac:chgData name="Phoebe Gray" userId="f9a60658-a1e4-4c05-a4ed-b7d75f0b318b" providerId="ADAL" clId="{0C09DA94-5A35-42FE-9FF2-0DBB26108BDD}" dt="2024-10-28T14:56:18.437" v="916" actId="21"/>
          <ac:spMkLst>
            <pc:docMk/>
            <pc:sldMk cId="3958630106" sldId="345"/>
            <ac:spMk id="20" creationId="{F29A68B9-3990-6D87-4A30-63B251A92608}"/>
          </ac:spMkLst>
        </pc:spChg>
        <pc:spChg chg="add del mod">
          <ac:chgData name="Phoebe Gray" userId="f9a60658-a1e4-4c05-a4ed-b7d75f0b318b" providerId="ADAL" clId="{0C09DA94-5A35-42FE-9FF2-0DBB26108BDD}" dt="2024-10-31T17:08:51.572" v="3202" actId="478"/>
          <ac:spMkLst>
            <pc:docMk/>
            <pc:sldMk cId="3958630106" sldId="345"/>
            <ac:spMk id="21" creationId="{C88DF50E-A2B2-11C3-97EF-FA0472E124FC}"/>
          </ac:spMkLst>
        </pc:spChg>
        <pc:spChg chg="add del mod">
          <ac:chgData name="Phoebe Gray" userId="f9a60658-a1e4-4c05-a4ed-b7d75f0b318b" providerId="ADAL" clId="{0C09DA94-5A35-42FE-9FF2-0DBB26108BDD}" dt="2024-10-31T17:08:53.600" v="3203" actId="478"/>
          <ac:spMkLst>
            <pc:docMk/>
            <pc:sldMk cId="3958630106" sldId="345"/>
            <ac:spMk id="23" creationId="{4C11287B-8791-479F-D91C-0A17182C026F}"/>
          </ac:spMkLst>
        </pc:spChg>
        <pc:spChg chg="add del mod">
          <ac:chgData name="Phoebe Gray" userId="f9a60658-a1e4-4c05-a4ed-b7d75f0b318b" providerId="ADAL" clId="{0C09DA94-5A35-42FE-9FF2-0DBB26108BDD}" dt="2024-10-31T17:10:07.697" v="3215" actId="6264"/>
          <ac:spMkLst>
            <pc:docMk/>
            <pc:sldMk cId="3958630106" sldId="345"/>
            <ac:spMk id="24" creationId="{375D9046-E154-CC92-4758-90A63BCBD2C6}"/>
          </ac:spMkLst>
        </pc:spChg>
        <pc:spChg chg="add del mod">
          <ac:chgData name="Phoebe Gray" userId="f9a60658-a1e4-4c05-a4ed-b7d75f0b318b" providerId="ADAL" clId="{0C09DA94-5A35-42FE-9FF2-0DBB26108BDD}" dt="2024-10-31T17:10:07.697" v="3215" actId="6264"/>
          <ac:spMkLst>
            <pc:docMk/>
            <pc:sldMk cId="3958630106" sldId="345"/>
            <ac:spMk id="25" creationId="{36758183-1A61-FAF5-75FE-C29B3AC90403}"/>
          </ac:spMkLst>
        </pc:spChg>
        <pc:spChg chg="add del mod ord">
          <ac:chgData name="Phoebe Gray" userId="f9a60658-a1e4-4c05-a4ed-b7d75f0b318b" providerId="ADAL" clId="{0C09DA94-5A35-42FE-9FF2-0DBB26108BDD}" dt="2024-10-31T17:10:15.853" v="3218"/>
          <ac:spMkLst>
            <pc:docMk/>
            <pc:sldMk cId="3958630106" sldId="345"/>
            <ac:spMk id="26" creationId="{C3CDE03E-7074-5BF9-017D-D16C231CAA15}"/>
          </ac:spMkLst>
        </pc:spChg>
        <pc:spChg chg="add del mod ord">
          <ac:chgData name="Phoebe Gray" userId="f9a60658-a1e4-4c05-a4ed-b7d75f0b318b" providerId="ADAL" clId="{0C09DA94-5A35-42FE-9FF2-0DBB26108BDD}" dt="2024-10-31T17:10:13.048" v="3217" actId="478"/>
          <ac:spMkLst>
            <pc:docMk/>
            <pc:sldMk cId="3958630106" sldId="345"/>
            <ac:spMk id="27" creationId="{AB8D938C-6908-6383-2DAC-4A3ACFBFC9B2}"/>
          </ac:spMkLst>
        </pc:spChg>
        <pc:spChg chg="add mod ord">
          <ac:chgData name="Phoebe Gray" userId="f9a60658-a1e4-4c05-a4ed-b7d75f0b318b" providerId="ADAL" clId="{0C09DA94-5A35-42FE-9FF2-0DBB26108BDD}" dt="2024-11-01T10:14:21.844" v="3307" actId="20577"/>
          <ac:spMkLst>
            <pc:docMk/>
            <pc:sldMk cId="3958630106" sldId="345"/>
            <ac:spMk id="29" creationId="{64600C07-C018-F0F2-7EE1-8A71085B3C88}"/>
          </ac:spMkLst>
        </pc:spChg>
        <pc:spChg chg="add del mod">
          <ac:chgData name="Phoebe Gray" userId="f9a60658-a1e4-4c05-a4ed-b7d75f0b318b" providerId="ADAL" clId="{0C09DA94-5A35-42FE-9FF2-0DBB26108BDD}" dt="2024-10-28T14:56:59.280" v="922" actId="478"/>
          <ac:spMkLst>
            <pc:docMk/>
            <pc:sldMk cId="3958630106" sldId="345"/>
            <ac:spMk id="30" creationId="{1C5BE8CE-AB8F-C52E-7C24-52A7F0BA49BF}"/>
          </ac:spMkLst>
        </pc:spChg>
        <pc:spChg chg="add mod">
          <ac:chgData name="Phoebe Gray" userId="f9a60658-a1e4-4c05-a4ed-b7d75f0b318b" providerId="ADAL" clId="{0C09DA94-5A35-42FE-9FF2-0DBB26108BDD}" dt="2024-10-31T17:13:05.456" v="3270" actId="113"/>
          <ac:spMkLst>
            <pc:docMk/>
            <pc:sldMk cId="3958630106" sldId="345"/>
            <ac:spMk id="30" creationId="{2A473507-323C-67E7-17F3-63691090059F}"/>
          </ac:spMkLst>
        </pc:spChg>
        <pc:spChg chg="add mod">
          <ac:chgData name="Phoebe Gray" userId="f9a60658-a1e4-4c05-a4ed-b7d75f0b318b" providerId="ADAL" clId="{0C09DA94-5A35-42FE-9FF2-0DBB26108BDD}" dt="2024-10-31T15:55:39.509" v="2217" actId="21"/>
          <ac:spMkLst>
            <pc:docMk/>
            <pc:sldMk cId="3958630106" sldId="345"/>
            <ac:spMk id="31" creationId="{F8803825-BE00-7175-D0A5-EDAE67F0A87A}"/>
          </ac:spMkLst>
        </pc:spChg>
        <pc:spChg chg="add del mod">
          <ac:chgData name="Phoebe Gray" userId="f9a60658-a1e4-4c05-a4ed-b7d75f0b318b" providerId="ADAL" clId="{0C09DA94-5A35-42FE-9FF2-0DBB26108BDD}" dt="2024-10-31T15:54:28.227" v="2199" actId="478"/>
          <ac:spMkLst>
            <pc:docMk/>
            <pc:sldMk cId="3958630106" sldId="345"/>
            <ac:spMk id="32" creationId="{FE14D4F2-A2A9-0F8A-AA1A-BB694373B517}"/>
          </ac:spMkLst>
        </pc:spChg>
        <pc:spChg chg="add del">
          <ac:chgData name="Phoebe Gray" userId="f9a60658-a1e4-4c05-a4ed-b7d75f0b318b" providerId="ADAL" clId="{0C09DA94-5A35-42FE-9FF2-0DBB26108BDD}" dt="2024-10-28T14:57:15.685" v="924" actId="26606"/>
          <ac:spMkLst>
            <pc:docMk/>
            <pc:sldMk cId="3958630106" sldId="345"/>
            <ac:spMk id="33" creationId="{C9002B31-A065-494A-B889-DFEFD7D890D3}"/>
          </ac:spMkLst>
        </pc:spChg>
        <pc:spChg chg="add del mod">
          <ac:chgData name="Phoebe Gray" userId="f9a60658-a1e4-4c05-a4ed-b7d75f0b318b" providerId="ADAL" clId="{0C09DA94-5A35-42FE-9FF2-0DBB26108BDD}" dt="2024-10-31T15:55:59.508" v="2229"/>
          <ac:spMkLst>
            <pc:docMk/>
            <pc:sldMk cId="3958630106" sldId="345"/>
            <ac:spMk id="34" creationId="{0C3D6839-9C34-1135-FFAC-414488F4AF49}"/>
          </ac:spMkLst>
        </pc:spChg>
        <pc:spChg chg="add del">
          <ac:chgData name="Phoebe Gray" userId="f9a60658-a1e4-4c05-a4ed-b7d75f0b318b" providerId="ADAL" clId="{0C09DA94-5A35-42FE-9FF2-0DBB26108BDD}" dt="2024-10-31T17:08:59.983" v="3205" actId="26606"/>
          <ac:spMkLst>
            <pc:docMk/>
            <pc:sldMk cId="3958630106" sldId="345"/>
            <ac:spMk id="36" creationId="{022BDE4A-8A20-4A69-9C5A-581C82036A4D}"/>
          </ac:spMkLst>
        </pc:spChg>
        <pc:spChg chg="add del">
          <ac:chgData name="Phoebe Gray" userId="f9a60658-a1e4-4c05-a4ed-b7d75f0b318b" providerId="ADAL" clId="{0C09DA94-5A35-42FE-9FF2-0DBB26108BDD}" dt="2024-10-28T14:57:39.691" v="939" actId="26606"/>
          <ac:spMkLst>
            <pc:docMk/>
            <pc:sldMk cId="3958630106" sldId="345"/>
            <ac:spMk id="37" creationId="{16093059-50E3-1D5E-549E-1D0F5B688955}"/>
          </ac:spMkLst>
        </pc:spChg>
        <pc:spChg chg="add del mod">
          <ac:chgData name="Phoebe Gray" userId="f9a60658-a1e4-4c05-a4ed-b7d75f0b318b" providerId="ADAL" clId="{0C09DA94-5A35-42FE-9FF2-0DBB26108BDD}" dt="2024-10-31T15:52:06.640" v="2165" actId="21"/>
          <ac:spMkLst>
            <pc:docMk/>
            <pc:sldMk cId="3958630106" sldId="345"/>
            <ac:spMk id="38" creationId="{533BACA2-FBBF-BF7F-68E4-AEF21CAB8EBF}"/>
          </ac:spMkLst>
        </pc:spChg>
        <pc:spChg chg="add del">
          <ac:chgData name="Phoebe Gray" userId="f9a60658-a1e4-4c05-a4ed-b7d75f0b318b" providerId="ADAL" clId="{0C09DA94-5A35-42FE-9FF2-0DBB26108BDD}" dt="2024-10-28T14:57:23.779" v="926" actId="26606"/>
          <ac:spMkLst>
            <pc:docMk/>
            <pc:sldMk cId="3958630106" sldId="345"/>
            <ac:spMk id="39" creationId="{81C45042-05EB-44F8-8F82-17E64A664068}"/>
          </ac:spMkLst>
        </pc:spChg>
        <pc:spChg chg="add del">
          <ac:chgData name="Phoebe Gray" userId="f9a60658-a1e4-4c05-a4ed-b7d75f0b318b" providerId="ADAL" clId="{0C09DA94-5A35-42FE-9FF2-0DBB26108BDD}" dt="2024-10-28T14:57:23.779" v="926" actId="26606"/>
          <ac:spMkLst>
            <pc:docMk/>
            <pc:sldMk cId="3958630106" sldId="345"/>
            <ac:spMk id="40" creationId="{AE8424B5-5617-460A-9BC6-C2A45F61C4B1}"/>
          </ac:spMkLst>
        </pc:spChg>
        <pc:spChg chg="add del">
          <ac:chgData name="Phoebe Gray" userId="f9a60658-a1e4-4c05-a4ed-b7d75f0b318b" providerId="ADAL" clId="{0C09DA94-5A35-42FE-9FF2-0DBB26108BDD}" dt="2024-10-28T14:57:23.779" v="926" actId="26606"/>
          <ac:spMkLst>
            <pc:docMk/>
            <pc:sldMk cId="3958630106" sldId="345"/>
            <ac:spMk id="41" creationId="{07550C65-8576-4902-BAB1-689D996547D1}"/>
          </ac:spMkLst>
        </pc:spChg>
        <pc:spChg chg="add del">
          <ac:chgData name="Phoebe Gray" userId="f9a60658-a1e4-4c05-a4ed-b7d75f0b318b" providerId="ADAL" clId="{0C09DA94-5A35-42FE-9FF2-0DBB26108BDD}" dt="2024-10-28T14:57:23.779" v="926" actId="26606"/>
          <ac:spMkLst>
            <pc:docMk/>
            <pc:sldMk cId="3958630106" sldId="345"/>
            <ac:spMk id="42" creationId="{AD64E4A0-89D3-4E8B-A425-F27004A85202}"/>
          </ac:spMkLst>
        </pc:spChg>
        <pc:spChg chg="add del">
          <ac:chgData name="Phoebe Gray" userId="f9a60658-a1e4-4c05-a4ed-b7d75f0b318b" providerId="ADAL" clId="{0C09DA94-5A35-42FE-9FF2-0DBB26108BDD}" dt="2024-10-28T14:57:23.779" v="926" actId="26606"/>
          <ac:spMkLst>
            <pc:docMk/>
            <pc:sldMk cId="3958630106" sldId="345"/>
            <ac:spMk id="43" creationId="{82DC7221-E4DB-43BA-89B3-8F815FFC7B4D}"/>
          </ac:spMkLst>
        </pc:spChg>
        <pc:spChg chg="add del">
          <ac:chgData name="Phoebe Gray" userId="f9a60658-a1e4-4c05-a4ed-b7d75f0b318b" providerId="ADAL" clId="{0C09DA94-5A35-42FE-9FF2-0DBB26108BDD}" dt="2024-10-28T14:57:23.779" v="926" actId="26606"/>
          <ac:spMkLst>
            <pc:docMk/>
            <pc:sldMk cId="3958630106" sldId="345"/>
            <ac:spMk id="44" creationId="{C5E9368E-6E27-471B-AFCF-835119167B20}"/>
          </ac:spMkLst>
        </pc:spChg>
        <pc:spChg chg="add del">
          <ac:chgData name="Phoebe Gray" userId="f9a60658-a1e4-4c05-a4ed-b7d75f0b318b" providerId="ADAL" clId="{0C09DA94-5A35-42FE-9FF2-0DBB26108BDD}" dt="2024-10-28T14:57:23.779" v="926" actId="26606"/>
          <ac:spMkLst>
            <pc:docMk/>
            <pc:sldMk cId="3958630106" sldId="345"/>
            <ac:spMk id="45" creationId="{C82302FC-37C6-4AA8-898D-FBE3E66FDA82}"/>
          </ac:spMkLst>
        </pc:spChg>
        <pc:spChg chg="add del">
          <ac:chgData name="Phoebe Gray" userId="f9a60658-a1e4-4c05-a4ed-b7d75f0b318b" providerId="ADAL" clId="{0C09DA94-5A35-42FE-9FF2-0DBB26108BDD}" dt="2024-10-31T17:10:07.697" v="3215" actId="6264"/>
          <ac:spMkLst>
            <pc:docMk/>
            <pc:sldMk cId="3958630106" sldId="345"/>
            <ac:spMk id="46" creationId="{38468727-63BE-4191-B4A6-C30C82C0E986}"/>
          </ac:spMkLst>
        </pc:spChg>
        <pc:spChg chg="add del">
          <ac:chgData name="Phoebe Gray" userId="f9a60658-a1e4-4c05-a4ed-b7d75f0b318b" providerId="ADAL" clId="{0C09DA94-5A35-42FE-9FF2-0DBB26108BDD}" dt="2024-10-28T14:57:23.779" v="926" actId="26606"/>
          <ac:spMkLst>
            <pc:docMk/>
            <pc:sldMk cId="3958630106" sldId="345"/>
            <ac:spMk id="47" creationId="{0240BC32-8C2F-49FC-8076-1D6C57B60623}"/>
          </ac:spMkLst>
        </pc:spChg>
        <pc:spChg chg="add del">
          <ac:chgData name="Phoebe Gray" userId="f9a60658-a1e4-4c05-a4ed-b7d75f0b318b" providerId="ADAL" clId="{0C09DA94-5A35-42FE-9FF2-0DBB26108BDD}" dt="2024-10-31T17:10:07.697" v="3215" actId="6264"/>
          <ac:spMkLst>
            <pc:docMk/>
            <pc:sldMk cId="3958630106" sldId="345"/>
            <ac:spMk id="48" creationId="{9D355BB6-1BB8-4828-B246-CFB31742D7B8}"/>
          </ac:spMkLst>
        </pc:spChg>
        <pc:spChg chg="add del">
          <ac:chgData name="Phoebe Gray" userId="f9a60658-a1e4-4c05-a4ed-b7d75f0b318b" providerId="ADAL" clId="{0C09DA94-5A35-42FE-9FF2-0DBB26108BDD}" dt="2024-10-28T14:57:30.845" v="929" actId="26606"/>
          <ac:spMkLst>
            <pc:docMk/>
            <pc:sldMk cId="3958630106" sldId="345"/>
            <ac:spMk id="49" creationId="{72018E1B-E0B9-4440-AFF3-4112E50A2763}"/>
          </ac:spMkLst>
        </pc:spChg>
        <pc:spChg chg="add del">
          <ac:chgData name="Phoebe Gray" userId="f9a60658-a1e4-4c05-a4ed-b7d75f0b318b" providerId="ADAL" clId="{0C09DA94-5A35-42FE-9FF2-0DBB26108BDD}" dt="2024-10-31T17:10:07.697" v="3215" actId="6264"/>
          <ac:spMkLst>
            <pc:docMk/>
            <pc:sldMk cId="3958630106" sldId="345"/>
            <ac:spMk id="50" creationId="{CA52A9B9-B2B3-46F0-9D53-0EFF9905BF8F}"/>
          </ac:spMkLst>
        </pc:spChg>
        <pc:spChg chg="add del">
          <ac:chgData name="Phoebe Gray" userId="f9a60658-a1e4-4c05-a4ed-b7d75f0b318b" providerId="ADAL" clId="{0C09DA94-5A35-42FE-9FF2-0DBB26108BDD}" dt="2024-10-28T14:57:32.148" v="931" actId="26606"/>
          <ac:spMkLst>
            <pc:docMk/>
            <pc:sldMk cId="3958630106" sldId="345"/>
            <ac:spMk id="51" creationId="{C9002B31-A065-494A-B889-DFEFD7D890D3}"/>
          </ac:spMkLst>
        </pc:spChg>
        <pc:spChg chg="add del">
          <ac:chgData name="Phoebe Gray" userId="f9a60658-a1e4-4c05-a4ed-b7d75f0b318b" providerId="ADAL" clId="{0C09DA94-5A35-42FE-9FF2-0DBB26108BDD}" dt="2024-10-31T17:10:07.697" v="3215" actId="6264"/>
          <ac:spMkLst>
            <pc:docMk/>
            <pc:sldMk cId="3958630106" sldId="345"/>
            <ac:spMk id="53" creationId="{2D86B194-BDFF-8B0A-95B5-E40D1080D897}"/>
          </ac:spMkLst>
        </pc:spChg>
        <pc:spChg chg="add del">
          <ac:chgData name="Phoebe Gray" userId="f9a60658-a1e4-4c05-a4ed-b7d75f0b318b" providerId="ADAL" clId="{0C09DA94-5A35-42FE-9FF2-0DBB26108BDD}" dt="2024-10-28T14:57:33.767" v="933" actId="26606"/>
          <ac:spMkLst>
            <pc:docMk/>
            <pc:sldMk cId="3958630106" sldId="345"/>
            <ac:spMk id="54" creationId="{4640C205-218C-672F-E272-6669A8633538}"/>
          </ac:spMkLst>
        </pc:spChg>
        <pc:spChg chg="add del">
          <ac:chgData name="Phoebe Gray" userId="f9a60658-a1e4-4c05-a4ed-b7d75f0b318b" providerId="ADAL" clId="{0C09DA94-5A35-42FE-9FF2-0DBB26108BDD}" dt="2024-10-28T14:57:33.767" v="933" actId="26606"/>
          <ac:spMkLst>
            <pc:docMk/>
            <pc:sldMk cId="3958630106" sldId="345"/>
            <ac:spMk id="55" creationId="{4F1E3FC6-01B3-DA78-E38F-320B81F0A8E0}"/>
          </ac:spMkLst>
        </pc:spChg>
        <pc:spChg chg="add del">
          <ac:chgData name="Phoebe Gray" userId="f9a60658-a1e4-4c05-a4ed-b7d75f0b318b" providerId="ADAL" clId="{0C09DA94-5A35-42FE-9FF2-0DBB26108BDD}" dt="2024-10-28T14:57:33.767" v="933" actId="26606"/>
          <ac:spMkLst>
            <pc:docMk/>
            <pc:sldMk cId="3958630106" sldId="345"/>
            <ac:spMk id="56" creationId="{16093059-50E3-1D5E-549E-1D0F5B688955}"/>
          </ac:spMkLst>
        </pc:spChg>
        <pc:spChg chg="add del">
          <ac:chgData name="Phoebe Gray" userId="f9a60658-a1e4-4c05-a4ed-b7d75f0b318b" providerId="ADAL" clId="{0C09DA94-5A35-42FE-9FF2-0DBB26108BDD}" dt="2024-10-28T14:57:37.318" v="935" actId="26606"/>
          <ac:spMkLst>
            <pc:docMk/>
            <pc:sldMk cId="3958630106" sldId="345"/>
            <ac:spMk id="58" creationId="{C9002B31-A065-494A-B889-DFEFD7D890D3}"/>
          </ac:spMkLst>
        </pc:spChg>
        <pc:spChg chg="add del">
          <ac:chgData name="Phoebe Gray" userId="f9a60658-a1e4-4c05-a4ed-b7d75f0b318b" providerId="ADAL" clId="{0C09DA94-5A35-42FE-9FF2-0DBB26108BDD}" dt="2024-10-28T14:57:38.720" v="937" actId="26606"/>
          <ac:spMkLst>
            <pc:docMk/>
            <pc:sldMk cId="3958630106" sldId="345"/>
            <ac:spMk id="61" creationId="{A93898FF-D987-4B0E-BFB4-85F5EB356D4D}"/>
          </ac:spMkLst>
        </pc:spChg>
        <pc:spChg chg="add del">
          <ac:chgData name="Phoebe Gray" userId="f9a60658-a1e4-4c05-a4ed-b7d75f0b318b" providerId="ADAL" clId="{0C09DA94-5A35-42FE-9FF2-0DBB26108BDD}" dt="2024-10-28T14:57:38.720" v="937" actId="26606"/>
          <ac:spMkLst>
            <pc:docMk/>
            <pc:sldMk cId="3958630106" sldId="345"/>
            <ac:spMk id="62" creationId="{C31A4873-64D0-418B-BA9D-D99C52A5FB8A}"/>
          </ac:spMkLst>
        </pc:spChg>
        <pc:spChg chg="add del">
          <ac:chgData name="Phoebe Gray" userId="f9a60658-a1e4-4c05-a4ed-b7d75f0b318b" providerId="ADAL" clId="{0C09DA94-5A35-42FE-9FF2-0DBB26108BDD}" dt="2024-10-28T14:57:38.720" v="937" actId="26606"/>
          <ac:spMkLst>
            <pc:docMk/>
            <pc:sldMk cId="3958630106" sldId="345"/>
            <ac:spMk id="64" creationId="{A737E5B8-8F31-4942-B159-B213C4D6D830}"/>
          </ac:spMkLst>
        </pc:spChg>
        <pc:spChg chg="add del">
          <ac:chgData name="Phoebe Gray" userId="f9a60658-a1e4-4c05-a4ed-b7d75f0b318b" providerId="ADAL" clId="{0C09DA94-5A35-42FE-9FF2-0DBB26108BDD}" dt="2024-10-28T14:57:38.720" v="937" actId="26606"/>
          <ac:spMkLst>
            <pc:docMk/>
            <pc:sldMk cId="3958630106" sldId="345"/>
            <ac:spMk id="65" creationId="{42A4FC2C-047E-45A5-965D-8E1E3BF09BC6}"/>
          </ac:spMkLst>
        </pc:spChg>
        <pc:spChg chg="add del">
          <ac:chgData name="Phoebe Gray" userId="f9a60658-a1e4-4c05-a4ed-b7d75f0b318b" providerId="ADAL" clId="{0C09DA94-5A35-42FE-9FF2-0DBB26108BDD}" dt="2024-10-28T14:57:38.720" v="937" actId="26606"/>
          <ac:spMkLst>
            <pc:docMk/>
            <pc:sldMk cId="3958630106" sldId="345"/>
            <ac:spMk id="66" creationId="{D12128B6-ED88-4712-866F-66C86EE34618}"/>
          </ac:spMkLst>
        </pc:spChg>
        <pc:spChg chg="add del">
          <ac:chgData name="Phoebe Gray" userId="f9a60658-a1e4-4c05-a4ed-b7d75f0b318b" providerId="ADAL" clId="{0C09DA94-5A35-42FE-9FF2-0DBB26108BDD}" dt="2024-10-28T14:57:39.691" v="939" actId="26606"/>
          <ac:spMkLst>
            <pc:docMk/>
            <pc:sldMk cId="3958630106" sldId="345"/>
            <ac:spMk id="68" creationId="{4640C205-218C-672F-E272-6669A8633538}"/>
          </ac:spMkLst>
        </pc:spChg>
        <pc:spChg chg="add del">
          <ac:chgData name="Phoebe Gray" userId="f9a60658-a1e4-4c05-a4ed-b7d75f0b318b" providerId="ADAL" clId="{0C09DA94-5A35-42FE-9FF2-0DBB26108BDD}" dt="2024-10-28T14:57:39.691" v="939" actId="26606"/>
          <ac:spMkLst>
            <pc:docMk/>
            <pc:sldMk cId="3958630106" sldId="345"/>
            <ac:spMk id="69" creationId="{4F1E3FC6-01B3-DA78-E38F-320B81F0A8E0}"/>
          </ac:spMkLst>
        </pc:spChg>
        <pc:spChg chg="add del">
          <ac:chgData name="Phoebe Gray" userId="f9a60658-a1e4-4c05-a4ed-b7d75f0b318b" providerId="ADAL" clId="{0C09DA94-5A35-42FE-9FF2-0DBB26108BDD}" dt="2024-10-28T14:57:52.623" v="945" actId="26606"/>
          <ac:spMkLst>
            <pc:docMk/>
            <pc:sldMk cId="3958630106" sldId="345"/>
            <ac:spMk id="71" creationId="{C9002B31-A065-494A-B889-DFEFD7D890D3}"/>
          </ac:spMkLst>
        </pc:spChg>
        <pc:spChg chg="add del">
          <ac:chgData name="Phoebe Gray" userId="f9a60658-a1e4-4c05-a4ed-b7d75f0b318b" providerId="ADAL" clId="{0C09DA94-5A35-42FE-9FF2-0DBB26108BDD}" dt="2024-10-31T15:54:38.178" v="2201" actId="6264"/>
          <ac:spMkLst>
            <pc:docMk/>
            <pc:sldMk cId="3958630106" sldId="345"/>
            <ac:spMk id="78" creationId="{AE8424B5-5617-460A-9BC6-C2A45F61C4B1}"/>
          </ac:spMkLst>
        </pc:spChg>
        <pc:spChg chg="add del">
          <ac:chgData name="Phoebe Gray" userId="f9a60658-a1e4-4c05-a4ed-b7d75f0b318b" providerId="ADAL" clId="{0C09DA94-5A35-42FE-9FF2-0DBB26108BDD}" dt="2024-10-31T15:54:38.178" v="2201" actId="6264"/>
          <ac:spMkLst>
            <pc:docMk/>
            <pc:sldMk cId="3958630106" sldId="345"/>
            <ac:spMk id="80" creationId="{AD64E4A0-89D3-4E8B-A425-F27004A85202}"/>
          </ac:spMkLst>
        </pc:spChg>
        <pc:spChg chg="add del">
          <ac:chgData name="Phoebe Gray" userId="f9a60658-a1e4-4c05-a4ed-b7d75f0b318b" providerId="ADAL" clId="{0C09DA94-5A35-42FE-9FF2-0DBB26108BDD}" dt="2024-10-31T15:54:38.178" v="2201" actId="6264"/>
          <ac:spMkLst>
            <pc:docMk/>
            <pc:sldMk cId="3958630106" sldId="345"/>
            <ac:spMk id="82" creationId="{C5E9368E-6E27-471B-AFCF-835119167B20}"/>
          </ac:spMkLst>
        </pc:spChg>
        <pc:spChg chg="add del">
          <ac:chgData name="Phoebe Gray" userId="f9a60658-a1e4-4c05-a4ed-b7d75f0b318b" providerId="ADAL" clId="{0C09DA94-5A35-42FE-9FF2-0DBB26108BDD}" dt="2024-10-31T15:54:38.178" v="2201" actId="6264"/>
          <ac:spMkLst>
            <pc:docMk/>
            <pc:sldMk cId="3958630106" sldId="345"/>
            <ac:spMk id="84" creationId="{81C45042-05EB-44F8-8F82-17E64A664068}"/>
          </ac:spMkLst>
        </pc:spChg>
        <pc:spChg chg="add del">
          <ac:chgData name="Phoebe Gray" userId="f9a60658-a1e4-4c05-a4ed-b7d75f0b318b" providerId="ADAL" clId="{0C09DA94-5A35-42FE-9FF2-0DBB26108BDD}" dt="2024-10-31T15:54:38.178" v="2201" actId="6264"/>
          <ac:spMkLst>
            <pc:docMk/>
            <pc:sldMk cId="3958630106" sldId="345"/>
            <ac:spMk id="86" creationId="{07550C65-8576-4902-BAB1-689D996547D1}"/>
          </ac:spMkLst>
        </pc:spChg>
        <pc:spChg chg="add del">
          <ac:chgData name="Phoebe Gray" userId="f9a60658-a1e4-4c05-a4ed-b7d75f0b318b" providerId="ADAL" clId="{0C09DA94-5A35-42FE-9FF2-0DBB26108BDD}" dt="2024-10-31T15:54:38.178" v="2201" actId="6264"/>
          <ac:spMkLst>
            <pc:docMk/>
            <pc:sldMk cId="3958630106" sldId="345"/>
            <ac:spMk id="88" creationId="{82DC7221-E4DB-43BA-89B3-8F815FFC7B4D}"/>
          </ac:spMkLst>
        </pc:spChg>
        <pc:spChg chg="add del">
          <ac:chgData name="Phoebe Gray" userId="f9a60658-a1e4-4c05-a4ed-b7d75f0b318b" providerId="ADAL" clId="{0C09DA94-5A35-42FE-9FF2-0DBB26108BDD}" dt="2024-10-31T15:54:38.178" v="2201" actId="6264"/>
          <ac:spMkLst>
            <pc:docMk/>
            <pc:sldMk cId="3958630106" sldId="345"/>
            <ac:spMk id="90" creationId="{C82302FC-37C6-4AA8-898D-FBE3E66FDA82}"/>
          </ac:spMkLst>
        </pc:spChg>
        <pc:spChg chg="add del">
          <ac:chgData name="Phoebe Gray" userId="f9a60658-a1e4-4c05-a4ed-b7d75f0b318b" providerId="ADAL" clId="{0C09DA94-5A35-42FE-9FF2-0DBB26108BDD}" dt="2024-10-31T15:54:38.178" v="2201" actId="6264"/>
          <ac:spMkLst>
            <pc:docMk/>
            <pc:sldMk cId="3958630106" sldId="345"/>
            <ac:spMk id="92" creationId="{0240BC32-8C2F-49FC-8076-1D6C57B60623}"/>
          </ac:spMkLst>
        </pc:spChg>
        <pc:grpChg chg="add del">
          <ac:chgData name="Phoebe Gray" userId="f9a60658-a1e4-4c05-a4ed-b7d75f0b318b" providerId="ADAL" clId="{0C09DA94-5A35-42FE-9FF2-0DBB26108BDD}" dt="2024-10-28T14:57:15.685" v="924" actId="26606"/>
          <ac:grpSpMkLst>
            <pc:docMk/>
            <pc:sldMk cId="3958630106" sldId="345"/>
            <ac:grpSpMk id="35" creationId="{CB018903-3549-4A3B-A9DF-B26757CAA9C6}"/>
          </ac:grpSpMkLst>
        </pc:grpChg>
        <pc:grpChg chg="add del">
          <ac:chgData name="Phoebe Gray" userId="f9a60658-a1e4-4c05-a4ed-b7d75f0b318b" providerId="ADAL" clId="{0C09DA94-5A35-42FE-9FF2-0DBB26108BDD}" dt="2024-10-28T14:57:32.148" v="931" actId="26606"/>
          <ac:grpSpMkLst>
            <pc:docMk/>
            <pc:sldMk cId="3958630106" sldId="345"/>
            <ac:grpSpMk id="52" creationId="{CB018903-3549-4A3B-A9DF-B26757CAA9C6}"/>
          </ac:grpSpMkLst>
        </pc:grpChg>
        <pc:grpChg chg="add del">
          <ac:chgData name="Phoebe Gray" userId="f9a60658-a1e4-4c05-a4ed-b7d75f0b318b" providerId="ADAL" clId="{0C09DA94-5A35-42FE-9FF2-0DBB26108BDD}" dt="2024-10-28T14:57:37.318" v="935" actId="26606"/>
          <ac:grpSpMkLst>
            <pc:docMk/>
            <pc:sldMk cId="3958630106" sldId="345"/>
            <ac:grpSpMk id="59" creationId="{CB018903-3549-4A3B-A9DF-B26757CAA9C6}"/>
          </ac:grpSpMkLst>
        </pc:grpChg>
        <pc:grpChg chg="add del">
          <ac:chgData name="Phoebe Gray" userId="f9a60658-a1e4-4c05-a4ed-b7d75f0b318b" providerId="ADAL" clId="{0C09DA94-5A35-42FE-9FF2-0DBB26108BDD}" dt="2024-10-28T14:57:52.623" v="945" actId="26606"/>
          <ac:grpSpMkLst>
            <pc:docMk/>
            <pc:sldMk cId="3958630106" sldId="345"/>
            <ac:grpSpMk id="72" creationId="{CB018903-3549-4A3B-A9DF-B26757CAA9C6}"/>
          </ac:grpSpMkLst>
        </pc:grpChg>
        <pc:picChg chg="add del mod">
          <ac:chgData name="Phoebe Gray" userId="f9a60658-a1e4-4c05-a4ed-b7d75f0b318b" providerId="ADAL" clId="{0C09DA94-5A35-42FE-9FF2-0DBB26108BDD}" dt="2024-10-28T14:23:02.154" v="430" actId="478"/>
          <ac:picMkLst>
            <pc:docMk/>
            <pc:sldMk cId="3958630106" sldId="345"/>
            <ac:picMk id="4" creationId="{015847E1-E8EA-E945-08E2-DF4B97ED6108}"/>
          </ac:picMkLst>
        </pc:picChg>
        <pc:picChg chg="add del mod">
          <ac:chgData name="Phoebe Gray" userId="f9a60658-a1e4-4c05-a4ed-b7d75f0b318b" providerId="ADAL" clId="{0C09DA94-5A35-42FE-9FF2-0DBB26108BDD}" dt="2024-10-31T15:19:18.083" v="1982" actId="478"/>
          <ac:picMkLst>
            <pc:docMk/>
            <pc:sldMk cId="3958630106" sldId="345"/>
            <ac:picMk id="4" creationId="{A37350DD-1818-59CC-0032-6CE5F8A8A084}"/>
          </ac:picMkLst>
        </pc:picChg>
        <pc:picChg chg="add del mod ord">
          <ac:chgData name="Phoebe Gray" userId="f9a60658-a1e4-4c05-a4ed-b7d75f0b318b" providerId="ADAL" clId="{0C09DA94-5A35-42FE-9FF2-0DBB26108BDD}" dt="2024-10-31T15:55:17.705" v="2209" actId="21"/>
          <ac:picMkLst>
            <pc:docMk/>
            <pc:sldMk cId="3958630106" sldId="345"/>
            <ac:picMk id="5" creationId="{6C399784-B685-30EB-AA99-D8EDDE12F803}"/>
          </ac:picMkLst>
        </pc:picChg>
        <pc:picChg chg="add del mod modCrop">
          <ac:chgData name="Phoebe Gray" userId="f9a60658-a1e4-4c05-a4ed-b7d75f0b318b" providerId="ADAL" clId="{0C09DA94-5A35-42FE-9FF2-0DBB26108BDD}" dt="2024-10-28T14:41:52.811" v="550" actId="478"/>
          <ac:picMkLst>
            <pc:docMk/>
            <pc:sldMk cId="3958630106" sldId="345"/>
            <ac:picMk id="6" creationId="{11D0E09A-7982-8726-8CB8-7D3A9E9EE95F}"/>
          </ac:picMkLst>
        </pc:picChg>
        <pc:picChg chg="add del mod">
          <ac:chgData name="Phoebe Gray" userId="f9a60658-a1e4-4c05-a4ed-b7d75f0b318b" providerId="ADAL" clId="{0C09DA94-5A35-42FE-9FF2-0DBB26108BDD}" dt="2024-10-31T15:19:13.871" v="1981" actId="478"/>
          <ac:picMkLst>
            <pc:docMk/>
            <pc:sldMk cId="3958630106" sldId="345"/>
            <ac:picMk id="7" creationId="{F0A94DCE-ED49-BD02-F347-737B9A6F85A2}"/>
          </ac:picMkLst>
        </pc:picChg>
        <pc:picChg chg="add del mod">
          <ac:chgData name="Phoebe Gray" userId="f9a60658-a1e4-4c05-a4ed-b7d75f0b318b" providerId="ADAL" clId="{0C09DA94-5A35-42FE-9FF2-0DBB26108BDD}" dt="2024-10-28T14:40:14.987" v="512" actId="478"/>
          <ac:picMkLst>
            <pc:docMk/>
            <pc:sldMk cId="3958630106" sldId="345"/>
            <ac:picMk id="9" creationId="{0544B4D4-9705-BF5C-85F9-757EAB441D18}"/>
          </ac:picMkLst>
        </pc:picChg>
        <pc:picChg chg="add del mod">
          <ac:chgData name="Phoebe Gray" userId="f9a60658-a1e4-4c05-a4ed-b7d75f0b318b" providerId="ADAL" clId="{0C09DA94-5A35-42FE-9FF2-0DBB26108BDD}" dt="2024-10-31T15:20:10.843" v="1991" actId="478"/>
          <ac:picMkLst>
            <pc:docMk/>
            <pc:sldMk cId="3958630106" sldId="345"/>
            <ac:picMk id="9" creationId="{5FCF590B-8326-BB06-9980-B974ABF31E45}"/>
          </ac:picMkLst>
        </pc:picChg>
        <pc:picChg chg="add del mod">
          <ac:chgData name="Phoebe Gray" userId="f9a60658-a1e4-4c05-a4ed-b7d75f0b318b" providerId="ADAL" clId="{0C09DA94-5A35-42FE-9FF2-0DBB26108BDD}" dt="2024-10-28T14:40:13.198" v="510" actId="478"/>
          <ac:picMkLst>
            <pc:docMk/>
            <pc:sldMk cId="3958630106" sldId="345"/>
            <ac:picMk id="11" creationId="{26F1CDFB-CC59-C456-E46F-2E6E3B447951}"/>
          </ac:picMkLst>
        </pc:picChg>
        <pc:picChg chg="add del mod">
          <ac:chgData name="Phoebe Gray" userId="f9a60658-a1e4-4c05-a4ed-b7d75f0b318b" providerId="ADAL" clId="{0C09DA94-5A35-42FE-9FF2-0DBB26108BDD}" dt="2024-10-28T14:41:49.968" v="548" actId="478"/>
          <ac:picMkLst>
            <pc:docMk/>
            <pc:sldMk cId="3958630106" sldId="345"/>
            <ac:picMk id="13" creationId="{2BA73458-5145-5F2A-2797-6C908577BCE2}"/>
          </ac:picMkLst>
        </pc:picChg>
        <pc:picChg chg="add del mod ord">
          <ac:chgData name="Phoebe Gray" userId="f9a60658-a1e4-4c05-a4ed-b7d75f0b318b" providerId="ADAL" clId="{0C09DA94-5A35-42FE-9FF2-0DBB26108BDD}" dt="2024-10-31T15:54:29.770" v="2200" actId="478"/>
          <ac:picMkLst>
            <pc:docMk/>
            <pc:sldMk cId="3958630106" sldId="345"/>
            <ac:picMk id="15" creationId="{29600DFB-E953-0725-4B09-74B8B11724AC}"/>
          </ac:picMkLst>
        </pc:picChg>
        <pc:picChg chg="add mod ord">
          <ac:chgData name="Phoebe Gray" userId="f9a60658-a1e4-4c05-a4ed-b7d75f0b318b" providerId="ADAL" clId="{0C09DA94-5A35-42FE-9FF2-0DBB26108BDD}" dt="2024-11-01T11:12:09.697" v="3385" actId="14826"/>
          <ac:picMkLst>
            <pc:docMk/>
            <pc:sldMk cId="3958630106" sldId="345"/>
            <ac:picMk id="17" creationId="{0A328BAB-813D-51F0-065B-2DF062F62CE6}"/>
          </ac:picMkLst>
        </pc:picChg>
        <pc:picChg chg="add del mod">
          <ac:chgData name="Phoebe Gray" userId="f9a60658-a1e4-4c05-a4ed-b7d75f0b318b" providerId="ADAL" clId="{0C09DA94-5A35-42FE-9FF2-0DBB26108BDD}" dt="2024-10-28T14:43:05.106" v="574" actId="478"/>
          <ac:picMkLst>
            <pc:docMk/>
            <pc:sldMk cId="3958630106" sldId="345"/>
            <ac:picMk id="17" creationId="{7987C8B2-6605-167E-2F49-5E7B6B66659A}"/>
          </ac:picMkLst>
        </pc:picChg>
        <pc:picChg chg="add mod ord">
          <ac:chgData name="Phoebe Gray" userId="f9a60658-a1e4-4c05-a4ed-b7d75f0b318b" providerId="ADAL" clId="{0C09DA94-5A35-42FE-9FF2-0DBB26108BDD}" dt="2024-10-31T17:13:21.469" v="3274" actId="1076"/>
          <ac:picMkLst>
            <pc:docMk/>
            <pc:sldMk cId="3958630106" sldId="345"/>
            <ac:picMk id="18" creationId="{7E44C461-5D45-9373-D6E8-93164C65E654}"/>
          </ac:picMkLst>
        </pc:picChg>
        <pc:picChg chg="add del mod ord modCrop">
          <ac:chgData name="Phoebe Gray" userId="f9a60658-a1e4-4c05-a4ed-b7d75f0b318b" providerId="ADAL" clId="{0C09DA94-5A35-42FE-9FF2-0DBB26108BDD}" dt="2024-10-31T15:54:24.507" v="2198" actId="478"/>
          <ac:picMkLst>
            <pc:docMk/>
            <pc:sldMk cId="3958630106" sldId="345"/>
            <ac:picMk id="19" creationId="{EE8AB1F5-6316-1169-2355-48320E9904A3}"/>
          </ac:picMkLst>
        </pc:picChg>
        <pc:picChg chg="add del mod">
          <ac:chgData name="Phoebe Gray" userId="f9a60658-a1e4-4c05-a4ed-b7d75f0b318b" providerId="ADAL" clId="{0C09DA94-5A35-42FE-9FF2-0DBB26108BDD}" dt="2024-10-28T14:45:10.515" v="646" actId="478"/>
          <ac:picMkLst>
            <pc:docMk/>
            <pc:sldMk cId="3958630106" sldId="345"/>
            <ac:picMk id="22" creationId="{FED04D4D-BFD9-436F-E5A4-2EB21E33159C}"/>
          </ac:picMkLst>
        </pc:picChg>
        <pc:picChg chg="add del mod">
          <ac:chgData name="Phoebe Gray" userId="f9a60658-a1e4-4c05-a4ed-b7d75f0b318b" providerId="ADAL" clId="{0C09DA94-5A35-42FE-9FF2-0DBB26108BDD}" dt="2024-10-28T14:45:55.815" v="696" actId="478"/>
          <ac:picMkLst>
            <pc:docMk/>
            <pc:sldMk cId="3958630106" sldId="345"/>
            <ac:picMk id="24" creationId="{D3BC71FE-96B6-77B4-9131-725E53BD909E}"/>
          </ac:picMkLst>
        </pc:picChg>
        <pc:picChg chg="add del mod">
          <ac:chgData name="Phoebe Gray" userId="f9a60658-a1e4-4c05-a4ed-b7d75f0b318b" providerId="ADAL" clId="{0C09DA94-5A35-42FE-9FF2-0DBB26108BDD}" dt="2024-10-28T14:53:44.682" v="854" actId="478"/>
          <ac:picMkLst>
            <pc:docMk/>
            <pc:sldMk cId="3958630106" sldId="345"/>
            <ac:picMk id="26" creationId="{DA560FCA-4DAB-AD12-9E3F-77CE8E304078}"/>
          </ac:picMkLst>
        </pc:picChg>
        <pc:picChg chg="add del mod">
          <ac:chgData name="Phoebe Gray" userId="f9a60658-a1e4-4c05-a4ed-b7d75f0b318b" providerId="ADAL" clId="{0C09DA94-5A35-42FE-9FF2-0DBB26108BDD}" dt="2024-10-31T15:55:59.493" v="2227" actId="21"/>
          <ac:picMkLst>
            <pc:docMk/>
            <pc:sldMk cId="3958630106" sldId="345"/>
            <ac:picMk id="28" creationId="{BF755C41-C72F-CED3-46B1-71369A9A7BBF}"/>
          </ac:picMkLst>
        </pc:picChg>
        <pc:picChg chg="add del">
          <ac:chgData name="Phoebe Gray" userId="f9a60658-a1e4-4c05-a4ed-b7d75f0b318b" providerId="ADAL" clId="{0C09DA94-5A35-42FE-9FF2-0DBB26108BDD}" dt="2024-10-28T14:57:38.720" v="937" actId="26606"/>
          <ac:picMkLst>
            <pc:docMk/>
            <pc:sldMk cId="3958630106" sldId="345"/>
            <ac:picMk id="63" creationId="{5516C1EB-8D62-4BF0-92B5-02E6AE43B1F3}"/>
          </ac:picMkLst>
        </pc:picChg>
      </pc:sldChg>
      <pc:sldChg chg="addSp delSp modSp new del mod modClrScheme chgLayout">
        <pc:chgData name="Phoebe Gray" userId="f9a60658-a1e4-4c05-a4ed-b7d75f0b318b" providerId="ADAL" clId="{0C09DA94-5A35-42FE-9FF2-0DBB26108BDD}" dt="2024-10-31T17:00:49.408" v="3064" actId="2696"/>
        <pc:sldMkLst>
          <pc:docMk/>
          <pc:sldMk cId="150758669" sldId="346"/>
        </pc:sldMkLst>
        <pc:spChg chg="mod ord">
          <ac:chgData name="Phoebe Gray" userId="f9a60658-a1e4-4c05-a4ed-b7d75f0b318b" providerId="ADAL" clId="{0C09DA94-5A35-42FE-9FF2-0DBB26108BDD}" dt="2024-10-31T14:37:54.776" v="1565" actId="700"/>
          <ac:spMkLst>
            <pc:docMk/>
            <pc:sldMk cId="150758669" sldId="346"/>
            <ac:spMk id="2" creationId="{B7AA4438-123A-A8CB-2E57-E124C65EB86C}"/>
          </ac:spMkLst>
        </pc:spChg>
        <pc:spChg chg="del mod">
          <ac:chgData name="Phoebe Gray" userId="f9a60658-a1e4-4c05-a4ed-b7d75f0b318b" providerId="ADAL" clId="{0C09DA94-5A35-42FE-9FF2-0DBB26108BDD}" dt="2024-10-31T13:35:08.985" v="1233"/>
          <ac:spMkLst>
            <pc:docMk/>
            <pc:sldMk cId="150758669" sldId="346"/>
            <ac:spMk id="3" creationId="{6E5AA18B-46BA-2EC4-C9E8-24728EAEB9A4}"/>
          </ac:spMkLst>
        </pc:spChg>
        <pc:spChg chg="add">
          <ac:chgData name="Phoebe Gray" userId="f9a60658-a1e4-4c05-a4ed-b7d75f0b318b" providerId="ADAL" clId="{0C09DA94-5A35-42FE-9FF2-0DBB26108BDD}" dt="2024-10-31T13:34:54.994" v="1231"/>
          <ac:spMkLst>
            <pc:docMk/>
            <pc:sldMk cId="150758669" sldId="346"/>
            <ac:spMk id="4" creationId="{70FECEE9-7D20-5063-E5A6-8979A5727BFF}"/>
          </ac:spMkLst>
        </pc:spChg>
        <pc:spChg chg="add mod">
          <ac:chgData name="Phoebe Gray" userId="f9a60658-a1e4-4c05-a4ed-b7d75f0b318b" providerId="ADAL" clId="{0C09DA94-5A35-42FE-9FF2-0DBB26108BDD}" dt="2024-10-31T13:34:57.949" v="1232"/>
          <ac:spMkLst>
            <pc:docMk/>
            <pc:sldMk cId="150758669" sldId="346"/>
            <ac:spMk id="5" creationId="{EE089E15-3868-7C96-EF11-FB03AA941FF2}"/>
          </ac:spMkLst>
        </pc:spChg>
        <pc:spChg chg="add del mod">
          <ac:chgData name="Phoebe Gray" userId="f9a60658-a1e4-4c05-a4ed-b7d75f0b318b" providerId="ADAL" clId="{0C09DA94-5A35-42FE-9FF2-0DBB26108BDD}" dt="2024-10-31T13:41:09.407" v="1273"/>
          <ac:spMkLst>
            <pc:docMk/>
            <pc:sldMk cId="150758669" sldId="346"/>
            <ac:spMk id="6" creationId="{B31A90CB-0DD2-EEF9-7DA5-A2857722E92C}"/>
          </ac:spMkLst>
        </pc:spChg>
        <pc:spChg chg="add mod">
          <ac:chgData name="Phoebe Gray" userId="f9a60658-a1e4-4c05-a4ed-b7d75f0b318b" providerId="ADAL" clId="{0C09DA94-5A35-42FE-9FF2-0DBB26108BDD}" dt="2024-10-31T13:38:28.499" v="1246"/>
          <ac:spMkLst>
            <pc:docMk/>
            <pc:sldMk cId="150758669" sldId="346"/>
            <ac:spMk id="7" creationId="{F79ECB8C-5327-AA6B-A723-76D98286E6DB}"/>
          </ac:spMkLst>
        </pc:spChg>
        <pc:spChg chg="add mod">
          <ac:chgData name="Phoebe Gray" userId="f9a60658-a1e4-4c05-a4ed-b7d75f0b318b" providerId="ADAL" clId="{0C09DA94-5A35-42FE-9FF2-0DBB26108BDD}" dt="2024-10-31T13:38:24.700" v="1242"/>
          <ac:spMkLst>
            <pc:docMk/>
            <pc:sldMk cId="150758669" sldId="346"/>
            <ac:spMk id="8" creationId="{C68FF53F-2473-DF0C-7482-1D4FC82EC9D0}"/>
          </ac:spMkLst>
        </pc:spChg>
        <pc:spChg chg="add del mod">
          <ac:chgData name="Phoebe Gray" userId="f9a60658-a1e4-4c05-a4ed-b7d75f0b318b" providerId="ADAL" clId="{0C09DA94-5A35-42FE-9FF2-0DBB26108BDD}" dt="2024-10-31T14:32:03.233" v="1516" actId="478"/>
          <ac:spMkLst>
            <pc:docMk/>
            <pc:sldMk cId="150758669" sldId="346"/>
            <ac:spMk id="11" creationId="{0220570A-64D2-3E30-E486-3F98F76CCAC6}"/>
          </ac:spMkLst>
        </pc:spChg>
        <pc:spChg chg="add del mod">
          <ac:chgData name="Phoebe Gray" userId="f9a60658-a1e4-4c05-a4ed-b7d75f0b318b" providerId="ADAL" clId="{0C09DA94-5A35-42FE-9FF2-0DBB26108BDD}" dt="2024-10-31T14:32:09.270" v="1517" actId="478"/>
          <ac:spMkLst>
            <pc:docMk/>
            <pc:sldMk cId="150758669" sldId="346"/>
            <ac:spMk id="12" creationId="{243679ED-00D5-6CBA-6821-05D557B12666}"/>
          </ac:spMkLst>
        </pc:spChg>
        <pc:spChg chg="add del mod">
          <ac:chgData name="Phoebe Gray" userId="f9a60658-a1e4-4c05-a4ed-b7d75f0b318b" providerId="ADAL" clId="{0C09DA94-5A35-42FE-9FF2-0DBB26108BDD}" dt="2024-10-31T14:32:38.333" v="1526" actId="478"/>
          <ac:spMkLst>
            <pc:docMk/>
            <pc:sldMk cId="150758669" sldId="346"/>
            <ac:spMk id="13" creationId="{625906E3-D5F0-0CE2-B6EE-21B199A4692D}"/>
          </ac:spMkLst>
        </pc:spChg>
        <pc:spChg chg="add del mod ord">
          <ac:chgData name="Phoebe Gray" userId="f9a60658-a1e4-4c05-a4ed-b7d75f0b318b" providerId="ADAL" clId="{0C09DA94-5A35-42FE-9FF2-0DBB26108BDD}" dt="2024-10-31T14:32:24.893" v="1520" actId="700"/>
          <ac:spMkLst>
            <pc:docMk/>
            <pc:sldMk cId="150758669" sldId="346"/>
            <ac:spMk id="18" creationId="{4DE09FE8-C4BD-23AE-FF99-459A29A83C9E}"/>
          </ac:spMkLst>
        </pc:spChg>
        <pc:spChg chg="add del mod ord">
          <ac:chgData name="Phoebe Gray" userId="f9a60658-a1e4-4c05-a4ed-b7d75f0b318b" providerId="ADAL" clId="{0C09DA94-5A35-42FE-9FF2-0DBB26108BDD}" dt="2024-10-31T14:32:24.893" v="1520" actId="700"/>
          <ac:spMkLst>
            <pc:docMk/>
            <pc:sldMk cId="150758669" sldId="346"/>
            <ac:spMk id="19" creationId="{8443964D-64D2-2D2A-239E-43BAB4647E0A}"/>
          </ac:spMkLst>
        </pc:spChg>
        <pc:spChg chg="add del mod ord">
          <ac:chgData name="Phoebe Gray" userId="f9a60658-a1e4-4c05-a4ed-b7d75f0b318b" providerId="ADAL" clId="{0C09DA94-5A35-42FE-9FF2-0DBB26108BDD}" dt="2024-10-31T14:32:54.528" v="1545"/>
          <ac:spMkLst>
            <pc:docMk/>
            <pc:sldMk cId="150758669" sldId="346"/>
            <ac:spMk id="20" creationId="{870BACC5-ACC4-F02B-9B29-A75CD52CEC31}"/>
          </ac:spMkLst>
        </pc:spChg>
        <pc:spChg chg="add mod ord">
          <ac:chgData name="Phoebe Gray" userId="f9a60658-a1e4-4c05-a4ed-b7d75f0b318b" providerId="ADAL" clId="{0C09DA94-5A35-42FE-9FF2-0DBB26108BDD}" dt="2024-10-31T16:56:55.720" v="3018" actId="21"/>
          <ac:spMkLst>
            <pc:docMk/>
            <pc:sldMk cId="150758669" sldId="346"/>
            <ac:spMk id="21" creationId="{483116E7-E4D1-10A6-6B15-E2FE3EB02BF6}"/>
          </ac:spMkLst>
        </pc:spChg>
        <pc:spChg chg="add del mod ord">
          <ac:chgData name="Phoebe Gray" userId="f9a60658-a1e4-4c05-a4ed-b7d75f0b318b" providerId="ADAL" clId="{0C09DA94-5A35-42FE-9FF2-0DBB26108BDD}" dt="2024-10-31T14:45:02.309" v="1572"/>
          <ac:spMkLst>
            <pc:docMk/>
            <pc:sldMk cId="150758669" sldId="346"/>
            <ac:spMk id="23" creationId="{C1A2EA31-224C-97C7-3334-2391641FD977}"/>
          </ac:spMkLst>
        </pc:spChg>
        <pc:spChg chg="add del mod ord">
          <ac:chgData name="Phoebe Gray" userId="f9a60658-a1e4-4c05-a4ed-b7d75f0b318b" providerId="ADAL" clId="{0C09DA94-5A35-42FE-9FF2-0DBB26108BDD}" dt="2024-10-31T14:38:45.176" v="1566"/>
          <ac:spMkLst>
            <pc:docMk/>
            <pc:sldMk cId="150758669" sldId="346"/>
            <ac:spMk id="24" creationId="{3DDEF272-0EF0-B306-EFF6-B51715E06AA6}"/>
          </ac:spMkLst>
        </pc:spChg>
        <pc:spChg chg="add mod">
          <ac:chgData name="Phoebe Gray" userId="f9a60658-a1e4-4c05-a4ed-b7d75f0b318b" providerId="ADAL" clId="{0C09DA94-5A35-42FE-9FF2-0DBB26108BDD}" dt="2024-10-31T16:59:48.486" v="3044" actId="21"/>
          <ac:spMkLst>
            <pc:docMk/>
            <pc:sldMk cId="150758669" sldId="346"/>
            <ac:spMk id="29" creationId="{3359FC6C-9ED9-8BA2-9D0C-BC73BAC91563}"/>
          </ac:spMkLst>
        </pc:spChg>
        <pc:picChg chg="add del mod">
          <ac:chgData name="Phoebe Gray" userId="f9a60658-a1e4-4c05-a4ed-b7d75f0b318b" providerId="ADAL" clId="{0C09DA94-5A35-42FE-9FF2-0DBB26108BDD}" dt="2024-10-31T13:39:59.098" v="1271" actId="478"/>
          <ac:picMkLst>
            <pc:docMk/>
            <pc:sldMk cId="150758669" sldId="346"/>
            <ac:picMk id="9" creationId="{622C249C-0B80-46B3-985D-EF158CE0EE50}"/>
          </ac:picMkLst>
        </pc:picChg>
        <pc:picChg chg="add mod">
          <ac:chgData name="Phoebe Gray" userId="f9a60658-a1e4-4c05-a4ed-b7d75f0b318b" providerId="ADAL" clId="{0C09DA94-5A35-42FE-9FF2-0DBB26108BDD}" dt="2024-10-31T13:39:53.557" v="1269" actId="1076"/>
          <ac:picMkLst>
            <pc:docMk/>
            <pc:sldMk cId="150758669" sldId="346"/>
            <ac:picMk id="10" creationId="{94B75BC7-8EEF-7F3F-A497-2EDA66D8FCF5}"/>
          </ac:picMkLst>
        </pc:picChg>
        <pc:picChg chg="add del mod">
          <ac:chgData name="Phoebe Gray" userId="f9a60658-a1e4-4c05-a4ed-b7d75f0b318b" providerId="ADAL" clId="{0C09DA94-5A35-42FE-9FF2-0DBB26108BDD}" dt="2024-10-31T14:32:53.037" v="1544" actId="21"/>
          <ac:picMkLst>
            <pc:docMk/>
            <pc:sldMk cId="150758669" sldId="346"/>
            <ac:picMk id="15" creationId="{D0A6149B-4ED4-B619-526F-CFB98B7B5069}"/>
          </ac:picMkLst>
        </pc:picChg>
        <pc:picChg chg="add del mod">
          <ac:chgData name="Phoebe Gray" userId="f9a60658-a1e4-4c05-a4ed-b7d75f0b318b" providerId="ADAL" clId="{0C09DA94-5A35-42FE-9FF2-0DBB26108BDD}" dt="2024-10-31T14:30:28.316" v="1503" actId="21"/>
          <ac:picMkLst>
            <pc:docMk/>
            <pc:sldMk cId="150758669" sldId="346"/>
            <ac:picMk id="17" creationId="{B1A8D5B6-0329-C4D8-87B9-7FC1BAB28F53}"/>
          </ac:picMkLst>
        </pc:picChg>
        <pc:picChg chg="add mod ord">
          <ac:chgData name="Phoebe Gray" userId="f9a60658-a1e4-4c05-a4ed-b7d75f0b318b" providerId="ADAL" clId="{0C09DA94-5A35-42FE-9FF2-0DBB26108BDD}" dt="2024-10-31T14:37:54.776" v="1565" actId="700"/>
          <ac:picMkLst>
            <pc:docMk/>
            <pc:sldMk cId="150758669" sldId="346"/>
            <ac:picMk id="22" creationId="{45D590C1-1FCE-F43B-0ABF-6BCC7BE562FF}"/>
          </ac:picMkLst>
        </pc:picChg>
        <pc:picChg chg="add mod">
          <ac:chgData name="Phoebe Gray" userId="f9a60658-a1e4-4c05-a4ed-b7d75f0b318b" providerId="ADAL" clId="{0C09DA94-5A35-42FE-9FF2-0DBB26108BDD}" dt="2024-10-31T14:38:45.893" v="1568" actId="962"/>
          <ac:picMkLst>
            <pc:docMk/>
            <pc:sldMk cId="150758669" sldId="346"/>
            <ac:picMk id="26" creationId="{27387AE1-2E20-AA22-04AE-AE3F7940A7C1}"/>
          </ac:picMkLst>
        </pc:picChg>
        <pc:picChg chg="add del mod">
          <ac:chgData name="Phoebe Gray" userId="f9a60658-a1e4-4c05-a4ed-b7d75f0b318b" providerId="ADAL" clId="{0C09DA94-5A35-42FE-9FF2-0DBB26108BDD}" dt="2024-10-31T16:59:48.486" v="3044" actId="21"/>
          <ac:picMkLst>
            <pc:docMk/>
            <pc:sldMk cId="150758669" sldId="346"/>
            <ac:picMk id="27" creationId="{05F8398C-2462-70A5-A651-E497428CAAFA}"/>
          </ac:picMkLst>
        </pc:picChg>
      </pc:sldChg>
      <pc:sldChg chg="modSp new del mod">
        <pc:chgData name="Phoebe Gray" userId="f9a60658-a1e4-4c05-a4ed-b7d75f0b318b" providerId="ADAL" clId="{0C09DA94-5A35-42FE-9FF2-0DBB26108BDD}" dt="2024-10-31T14:29:48.349" v="1497" actId="2696"/>
        <pc:sldMkLst>
          <pc:docMk/>
          <pc:sldMk cId="3844724827" sldId="347"/>
        </pc:sldMkLst>
        <pc:spChg chg="mod">
          <ac:chgData name="Phoebe Gray" userId="f9a60658-a1e4-4c05-a4ed-b7d75f0b318b" providerId="ADAL" clId="{0C09DA94-5A35-42FE-9FF2-0DBB26108BDD}" dt="2024-10-31T14:23:04.044" v="1459" actId="14100"/>
          <ac:spMkLst>
            <pc:docMk/>
            <pc:sldMk cId="3844724827" sldId="347"/>
            <ac:spMk id="3" creationId="{4FC475A0-0FA7-3EF9-8618-481D2B10BA60}"/>
          </ac:spMkLst>
        </pc:spChg>
      </pc:sldChg>
      <pc:sldChg chg="modSp new del mod">
        <pc:chgData name="Phoebe Gray" userId="f9a60658-a1e4-4c05-a4ed-b7d75f0b318b" providerId="ADAL" clId="{0C09DA94-5A35-42FE-9FF2-0DBB26108BDD}" dt="2024-10-31T14:27:40.353" v="1472" actId="2696"/>
        <pc:sldMkLst>
          <pc:docMk/>
          <pc:sldMk cId="1329798191" sldId="348"/>
        </pc:sldMkLst>
        <pc:spChg chg="mod">
          <ac:chgData name="Phoebe Gray" userId="f9a60658-a1e4-4c05-a4ed-b7d75f0b318b" providerId="ADAL" clId="{0C09DA94-5A35-42FE-9FF2-0DBB26108BDD}" dt="2024-10-31T14:23:33.158" v="1470" actId="20577"/>
          <ac:spMkLst>
            <pc:docMk/>
            <pc:sldMk cId="1329798191" sldId="348"/>
            <ac:spMk id="2" creationId="{7A0E483F-DD53-7CE9-5A61-6EE27D6BA467}"/>
          </ac:spMkLst>
        </pc:spChg>
      </pc:sldChg>
      <pc:sldChg chg="addSp delSp modSp new mod setBg modClrScheme chgLayout">
        <pc:chgData name="Phoebe Gray" userId="f9a60658-a1e4-4c05-a4ed-b7d75f0b318b" providerId="ADAL" clId="{0C09DA94-5A35-42FE-9FF2-0DBB26108BDD}" dt="2024-11-01T11:38:06.062" v="3706" actId="5793"/>
        <pc:sldMkLst>
          <pc:docMk/>
          <pc:sldMk cId="4264859225" sldId="349"/>
        </pc:sldMkLst>
        <pc:spChg chg="mod ord">
          <ac:chgData name="Phoebe Gray" userId="f9a60658-a1e4-4c05-a4ed-b7d75f0b318b" providerId="ADAL" clId="{0C09DA94-5A35-42FE-9FF2-0DBB26108BDD}" dt="2024-10-31T16:57:34.989" v="3029" actId="26606"/>
          <ac:spMkLst>
            <pc:docMk/>
            <pc:sldMk cId="4264859225" sldId="349"/>
            <ac:spMk id="2" creationId="{9DD2D5A6-714B-4DAE-20D6-B61E63F74E2F}"/>
          </ac:spMkLst>
        </pc:spChg>
        <pc:spChg chg="del">
          <ac:chgData name="Phoebe Gray" userId="f9a60658-a1e4-4c05-a4ed-b7d75f0b318b" providerId="ADAL" clId="{0C09DA94-5A35-42FE-9FF2-0DBB26108BDD}" dt="2024-10-31T14:28:14.510" v="1484"/>
          <ac:spMkLst>
            <pc:docMk/>
            <pc:sldMk cId="4264859225" sldId="349"/>
            <ac:spMk id="3" creationId="{C198E1BA-3A05-A260-78B7-4D8C95B43356}"/>
          </ac:spMkLst>
        </pc:spChg>
        <pc:spChg chg="add del mod ord">
          <ac:chgData name="Phoebe Gray" userId="f9a60658-a1e4-4c05-a4ed-b7d75f0b318b" providerId="ADAL" clId="{0C09DA94-5A35-42FE-9FF2-0DBB26108BDD}" dt="2024-11-01T11:38:06.062" v="3706" actId="5793"/>
          <ac:spMkLst>
            <pc:docMk/>
            <pc:sldMk cId="4264859225" sldId="349"/>
            <ac:spMk id="4" creationId="{BC39EEA9-5425-C23F-565B-1FD328F6B48B}"/>
          </ac:spMkLst>
        </pc:spChg>
        <pc:spChg chg="add mod">
          <ac:chgData name="Phoebe Gray" userId="f9a60658-a1e4-4c05-a4ed-b7d75f0b318b" providerId="ADAL" clId="{0C09DA94-5A35-42FE-9FF2-0DBB26108BDD}" dt="2024-10-31T14:28:35.985" v="1488"/>
          <ac:spMkLst>
            <pc:docMk/>
            <pc:sldMk cId="4264859225" sldId="349"/>
            <ac:spMk id="7" creationId="{02A49358-7C1B-624A-4D4D-BA58FDF00F90}"/>
          </ac:spMkLst>
        </pc:spChg>
        <pc:spChg chg="add del mod ord">
          <ac:chgData name="Phoebe Gray" userId="f9a60658-a1e4-4c05-a4ed-b7d75f0b318b" providerId="ADAL" clId="{0C09DA94-5A35-42FE-9FF2-0DBB26108BDD}" dt="2024-10-31T14:59:28.752" v="1574"/>
          <ac:spMkLst>
            <pc:docMk/>
            <pc:sldMk cId="4264859225" sldId="349"/>
            <ac:spMk id="8" creationId="{6AF80F82-90DC-8702-C524-135C5E4556D4}"/>
          </ac:spMkLst>
        </pc:spChg>
        <pc:spChg chg="add del mod ord">
          <ac:chgData name="Phoebe Gray" userId="f9a60658-a1e4-4c05-a4ed-b7d75f0b318b" providerId="ADAL" clId="{0C09DA94-5A35-42FE-9FF2-0DBB26108BDD}" dt="2024-10-31T14:59:32.285" v="1577"/>
          <ac:spMkLst>
            <pc:docMk/>
            <pc:sldMk cId="4264859225" sldId="349"/>
            <ac:spMk id="9" creationId="{ADA26460-F68C-9906-D547-CF052450B456}"/>
          </ac:spMkLst>
        </pc:spChg>
        <pc:spChg chg="add del">
          <ac:chgData name="Phoebe Gray" userId="f9a60658-a1e4-4c05-a4ed-b7d75f0b318b" providerId="ADAL" clId="{0C09DA94-5A35-42FE-9FF2-0DBB26108BDD}" dt="2024-10-31T16:55:43.617" v="3003" actId="26606"/>
          <ac:spMkLst>
            <pc:docMk/>
            <pc:sldMk cId="4264859225" sldId="349"/>
            <ac:spMk id="18" creationId="{6804CCDD-88C7-4B43-A381-F2D8DAF62BE3}"/>
          </ac:spMkLst>
        </pc:spChg>
        <pc:spChg chg="add del">
          <ac:chgData name="Phoebe Gray" userId="f9a60658-a1e4-4c05-a4ed-b7d75f0b318b" providerId="ADAL" clId="{0C09DA94-5A35-42FE-9FF2-0DBB26108BDD}" dt="2024-10-31T16:55:43.617" v="3003" actId="26606"/>
          <ac:spMkLst>
            <pc:docMk/>
            <pc:sldMk cId="4264859225" sldId="349"/>
            <ac:spMk id="20" creationId="{BBECEAC1-4BBC-4815-B44E-D9B231A3FC16}"/>
          </ac:spMkLst>
        </pc:spChg>
        <pc:spChg chg="add del">
          <ac:chgData name="Phoebe Gray" userId="f9a60658-a1e4-4c05-a4ed-b7d75f0b318b" providerId="ADAL" clId="{0C09DA94-5A35-42FE-9FF2-0DBB26108BDD}" dt="2024-10-31T16:55:52.441" v="3004" actId="26606"/>
          <ac:spMkLst>
            <pc:docMk/>
            <pc:sldMk cId="4264859225" sldId="349"/>
            <ac:spMk id="25" creationId="{09C509D2-0C1A-47B8-89C1-D3AB17D45256}"/>
          </ac:spMkLst>
        </pc:spChg>
        <pc:spChg chg="add del">
          <ac:chgData name="Phoebe Gray" userId="f9a60658-a1e4-4c05-a4ed-b7d75f0b318b" providerId="ADAL" clId="{0C09DA94-5A35-42FE-9FF2-0DBB26108BDD}" dt="2024-10-31T16:57:34.989" v="3029" actId="26606"/>
          <ac:spMkLst>
            <pc:docMk/>
            <pc:sldMk cId="4264859225" sldId="349"/>
            <ac:spMk id="30" creationId="{2ABE1108-6423-4E53-85A1-817683043C77}"/>
          </ac:spMkLst>
        </pc:spChg>
        <pc:spChg chg="add">
          <ac:chgData name="Phoebe Gray" userId="f9a60658-a1e4-4c05-a4ed-b7d75f0b318b" providerId="ADAL" clId="{0C09DA94-5A35-42FE-9FF2-0DBB26108BDD}" dt="2024-10-31T16:57:34.989" v="3029" actId="26606"/>
          <ac:spMkLst>
            <pc:docMk/>
            <pc:sldMk cId="4264859225" sldId="349"/>
            <ac:spMk id="35" creationId="{6804CCDD-88C7-4B43-A381-F2D8DAF62BE3}"/>
          </ac:spMkLst>
        </pc:spChg>
        <pc:spChg chg="add">
          <ac:chgData name="Phoebe Gray" userId="f9a60658-a1e4-4c05-a4ed-b7d75f0b318b" providerId="ADAL" clId="{0C09DA94-5A35-42FE-9FF2-0DBB26108BDD}" dt="2024-10-31T16:57:34.989" v="3029" actId="26606"/>
          <ac:spMkLst>
            <pc:docMk/>
            <pc:sldMk cId="4264859225" sldId="349"/>
            <ac:spMk id="37" creationId="{BBECEAC1-4BBC-4815-B44E-D9B231A3FC16}"/>
          </ac:spMkLst>
        </pc:spChg>
        <pc:picChg chg="add mod ord">
          <ac:chgData name="Phoebe Gray" userId="f9a60658-a1e4-4c05-a4ed-b7d75f0b318b" providerId="ADAL" clId="{0C09DA94-5A35-42FE-9FF2-0DBB26108BDD}" dt="2024-10-31T16:57:34.989" v="3029" actId="26606"/>
          <ac:picMkLst>
            <pc:docMk/>
            <pc:sldMk cId="4264859225" sldId="349"/>
            <ac:picMk id="6" creationId="{138041B3-C74C-6ADC-F327-DC9D53A8DB1D}"/>
          </ac:picMkLst>
        </pc:picChg>
        <pc:picChg chg="add mod ord">
          <ac:chgData name="Phoebe Gray" userId="f9a60658-a1e4-4c05-a4ed-b7d75f0b318b" providerId="ADAL" clId="{0C09DA94-5A35-42FE-9FF2-0DBB26108BDD}" dt="2024-10-31T16:57:34.989" v="3029" actId="26606"/>
          <ac:picMkLst>
            <pc:docMk/>
            <pc:sldMk cId="4264859225" sldId="349"/>
            <ac:picMk id="11" creationId="{14516C54-6E9D-D5D3-2C9E-118490DC1A10}"/>
          </ac:picMkLst>
        </pc:picChg>
        <pc:picChg chg="add mod ord">
          <ac:chgData name="Phoebe Gray" userId="f9a60658-a1e4-4c05-a4ed-b7d75f0b318b" providerId="ADAL" clId="{0C09DA94-5A35-42FE-9FF2-0DBB26108BDD}" dt="2024-10-31T16:57:34.989" v="3029" actId="26606"/>
          <ac:picMkLst>
            <pc:docMk/>
            <pc:sldMk cId="4264859225" sldId="349"/>
            <ac:picMk id="13" creationId="{E49AA377-D6A2-D691-4339-C6DACEA37932}"/>
          </ac:picMkLst>
        </pc:picChg>
      </pc:sldChg>
      <pc:sldChg chg="new del">
        <pc:chgData name="Phoebe Gray" userId="f9a60658-a1e4-4c05-a4ed-b7d75f0b318b" providerId="ADAL" clId="{0C09DA94-5A35-42FE-9FF2-0DBB26108BDD}" dt="2024-10-31T14:30:41.146" v="1505" actId="2696"/>
        <pc:sldMkLst>
          <pc:docMk/>
          <pc:sldMk cId="550003232" sldId="350"/>
        </pc:sldMkLst>
      </pc:sldChg>
      <pc:sldChg chg="add del">
        <pc:chgData name="Phoebe Gray" userId="f9a60658-a1e4-4c05-a4ed-b7d75f0b318b" providerId="ADAL" clId="{0C09DA94-5A35-42FE-9FF2-0DBB26108BDD}" dt="2024-10-31T14:29:43.159" v="1496" actId="2890"/>
        <pc:sldMkLst>
          <pc:docMk/>
          <pc:sldMk cId="3485960170" sldId="350"/>
        </pc:sldMkLst>
      </pc:sldChg>
      <pc:sldChg chg="addSp delSp modSp new mod ord setBg modClrScheme delDesignElem chgLayout">
        <pc:chgData name="Phoebe Gray" userId="f9a60658-a1e4-4c05-a4ed-b7d75f0b318b" providerId="ADAL" clId="{0C09DA94-5A35-42FE-9FF2-0DBB26108BDD}" dt="2024-11-01T11:37:56.735" v="3702" actId="12"/>
        <pc:sldMkLst>
          <pc:docMk/>
          <pc:sldMk cId="189635766" sldId="351"/>
        </pc:sldMkLst>
        <pc:spChg chg="mod ord">
          <ac:chgData name="Phoebe Gray" userId="f9a60658-a1e4-4c05-a4ed-b7d75f0b318b" providerId="ADAL" clId="{0C09DA94-5A35-42FE-9FF2-0DBB26108BDD}" dt="2024-10-31T16:57:21.742" v="3024" actId="26606"/>
          <ac:spMkLst>
            <pc:docMk/>
            <pc:sldMk cId="189635766" sldId="351"/>
            <ac:spMk id="2" creationId="{BDF4A9C1-147D-425E-956E-8EF28AAD10FD}"/>
          </ac:spMkLst>
        </pc:spChg>
        <pc:spChg chg="del">
          <ac:chgData name="Phoebe Gray" userId="f9a60658-a1e4-4c05-a4ed-b7d75f0b318b" providerId="ADAL" clId="{0C09DA94-5A35-42FE-9FF2-0DBB26108BDD}" dt="2024-10-31T14:30:34.417" v="1504"/>
          <ac:spMkLst>
            <pc:docMk/>
            <pc:sldMk cId="189635766" sldId="351"/>
            <ac:spMk id="3" creationId="{A1A34907-CEBF-1367-9E8B-F480B4E9343B}"/>
          </ac:spMkLst>
        </pc:spChg>
        <pc:spChg chg="mod ord">
          <ac:chgData name="Phoebe Gray" userId="f9a60658-a1e4-4c05-a4ed-b7d75f0b318b" providerId="ADAL" clId="{0C09DA94-5A35-42FE-9FF2-0DBB26108BDD}" dt="2024-11-01T11:37:56.735" v="3702" actId="12"/>
          <ac:spMkLst>
            <pc:docMk/>
            <pc:sldMk cId="189635766" sldId="351"/>
            <ac:spMk id="4" creationId="{CCA1911D-8EBF-8D5D-EA19-76A4D62E2317}"/>
          </ac:spMkLst>
        </pc:spChg>
        <pc:spChg chg="add del mod ord">
          <ac:chgData name="Phoebe Gray" userId="f9a60658-a1e4-4c05-a4ed-b7d75f0b318b" providerId="ADAL" clId="{0C09DA94-5A35-42FE-9FF2-0DBB26108BDD}" dt="2024-10-31T15:13:38.674" v="1970"/>
          <ac:spMkLst>
            <pc:docMk/>
            <pc:sldMk cId="189635766" sldId="351"/>
            <ac:spMk id="7" creationId="{7F03BA4A-9543-5317-E460-0D62EFFC5A32}"/>
          </ac:spMkLst>
        </pc:spChg>
        <pc:spChg chg="add del mod ord">
          <ac:chgData name="Phoebe Gray" userId="f9a60658-a1e4-4c05-a4ed-b7d75f0b318b" providerId="ADAL" clId="{0C09DA94-5A35-42FE-9FF2-0DBB26108BDD}" dt="2024-10-31T15:13:22.871" v="1964"/>
          <ac:spMkLst>
            <pc:docMk/>
            <pc:sldMk cId="189635766" sldId="351"/>
            <ac:spMk id="8" creationId="{08BFA3D7-478A-51DA-118F-A33BAF4E13A1}"/>
          </ac:spMkLst>
        </pc:spChg>
        <pc:spChg chg="add del mod">
          <ac:chgData name="Phoebe Gray" userId="f9a60658-a1e4-4c05-a4ed-b7d75f0b318b" providerId="ADAL" clId="{0C09DA94-5A35-42FE-9FF2-0DBB26108BDD}" dt="2024-10-31T16:56:16.318" v="3007" actId="6264"/>
          <ac:spMkLst>
            <pc:docMk/>
            <pc:sldMk cId="189635766" sldId="351"/>
            <ac:spMk id="11" creationId="{C64CD89F-52CC-ED36-4172-3537DADEF99F}"/>
          </ac:spMkLst>
        </pc:spChg>
        <pc:spChg chg="add del mod">
          <ac:chgData name="Phoebe Gray" userId="f9a60658-a1e4-4c05-a4ed-b7d75f0b318b" providerId="ADAL" clId="{0C09DA94-5A35-42FE-9FF2-0DBB26108BDD}" dt="2024-10-31T16:56:16.318" v="3007" actId="6264"/>
          <ac:spMkLst>
            <pc:docMk/>
            <pc:sldMk cId="189635766" sldId="351"/>
            <ac:spMk id="12" creationId="{CBD4BBBF-F049-1993-2BDB-58F33663D06A}"/>
          </ac:spMkLst>
        </pc:spChg>
        <pc:spChg chg="add del mod">
          <ac:chgData name="Phoebe Gray" userId="f9a60658-a1e4-4c05-a4ed-b7d75f0b318b" providerId="ADAL" clId="{0C09DA94-5A35-42FE-9FF2-0DBB26108BDD}" dt="2024-10-31T16:56:16.318" v="3007" actId="6264"/>
          <ac:spMkLst>
            <pc:docMk/>
            <pc:sldMk cId="189635766" sldId="351"/>
            <ac:spMk id="13" creationId="{7992600E-6B83-0BA1-4C2C-F7A81816B832}"/>
          </ac:spMkLst>
        </pc:spChg>
        <pc:spChg chg="add del mod">
          <ac:chgData name="Phoebe Gray" userId="f9a60658-a1e4-4c05-a4ed-b7d75f0b318b" providerId="ADAL" clId="{0C09DA94-5A35-42FE-9FF2-0DBB26108BDD}" dt="2024-10-31T16:56:16.318" v="3007" actId="6264"/>
          <ac:spMkLst>
            <pc:docMk/>
            <pc:sldMk cId="189635766" sldId="351"/>
            <ac:spMk id="14" creationId="{7EF25AE5-B3EF-5F36-CA98-CCA3B48D3198}"/>
          </ac:spMkLst>
        </pc:spChg>
        <pc:spChg chg="add del">
          <ac:chgData name="Phoebe Gray" userId="f9a60658-a1e4-4c05-a4ed-b7d75f0b318b" providerId="ADAL" clId="{0C09DA94-5A35-42FE-9FF2-0DBB26108BDD}" dt="2024-10-31T16:55:14.398" v="2996" actId="26606"/>
          <ac:spMkLst>
            <pc:docMk/>
            <pc:sldMk cId="189635766" sldId="351"/>
            <ac:spMk id="15" creationId="{6804CCDD-88C7-4B43-A381-F2D8DAF62BE3}"/>
          </ac:spMkLst>
        </pc:spChg>
        <pc:spChg chg="add del mod">
          <ac:chgData name="Phoebe Gray" userId="f9a60658-a1e4-4c05-a4ed-b7d75f0b318b" providerId="ADAL" clId="{0C09DA94-5A35-42FE-9FF2-0DBB26108BDD}" dt="2024-10-31T16:56:16.318" v="3007" actId="6264"/>
          <ac:spMkLst>
            <pc:docMk/>
            <pc:sldMk cId="189635766" sldId="351"/>
            <ac:spMk id="16" creationId="{6F4BF5D6-CA3A-DD0B-CE16-078470D92DFD}"/>
          </ac:spMkLst>
        </pc:spChg>
        <pc:spChg chg="add del">
          <ac:chgData name="Phoebe Gray" userId="f9a60658-a1e4-4c05-a4ed-b7d75f0b318b" providerId="ADAL" clId="{0C09DA94-5A35-42FE-9FF2-0DBB26108BDD}" dt="2024-10-31T16:55:14.398" v="2996" actId="26606"/>
          <ac:spMkLst>
            <pc:docMk/>
            <pc:sldMk cId="189635766" sldId="351"/>
            <ac:spMk id="17" creationId="{BBECEAC1-4BBC-4815-B44E-D9B231A3FC16}"/>
          </ac:spMkLst>
        </pc:spChg>
        <pc:spChg chg="add del">
          <ac:chgData name="Phoebe Gray" userId="f9a60658-a1e4-4c05-a4ed-b7d75f0b318b" providerId="ADAL" clId="{0C09DA94-5A35-42FE-9FF2-0DBB26108BDD}" dt="2024-10-31T16:56:24.182" v="3009" actId="26606"/>
          <ac:spMkLst>
            <pc:docMk/>
            <pc:sldMk cId="189635766" sldId="351"/>
            <ac:spMk id="18" creationId="{2ABE1108-6423-4E53-85A1-817683043C77}"/>
          </ac:spMkLst>
        </pc:spChg>
        <pc:spChg chg="add del">
          <ac:chgData name="Phoebe Gray" userId="f9a60658-a1e4-4c05-a4ed-b7d75f0b318b" providerId="ADAL" clId="{0C09DA94-5A35-42FE-9FF2-0DBB26108BDD}" dt="2024-10-31T16:55:17.012" v="2998" actId="26606"/>
          <ac:spMkLst>
            <pc:docMk/>
            <pc:sldMk cId="189635766" sldId="351"/>
            <ac:spMk id="19" creationId="{BC8B9C14-70F0-4F42-85FF-0DD3D5A585A5}"/>
          </ac:spMkLst>
        </pc:spChg>
        <pc:spChg chg="add del">
          <ac:chgData name="Phoebe Gray" userId="f9a60658-a1e4-4c05-a4ed-b7d75f0b318b" providerId="ADAL" clId="{0C09DA94-5A35-42FE-9FF2-0DBB26108BDD}" dt="2024-10-31T16:55:17.012" v="2998" actId="26606"/>
          <ac:spMkLst>
            <pc:docMk/>
            <pc:sldMk cId="189635766" sldId="351"/>
            <ac:spMk id="20" creationId="{B3F59054-3394-4D87-8BD0-A28DCD47F1BC}"/>
          </ac:spMkLst>
        </pc:spChg>
        <pc:spChg chg="add del">
          <ac:chgData name="Phoebe Gray" userId="f9a60658-a1e4-4c05-a4ed-b7d75f0b318b" providerId="ADAL" clId="{0C09DA94-5A35-42FE-9FF2-0DBB26108BDD}" dt="2024-10-31T16:55:17.012" v="2998" actId="26606"/>
          <ac:spMkLst>
            <pc:docMk/>
            <pc:sldMk cId="189635766" sldId="351"/>
            <ac:spMk id="21" creationId="{98DE6C44-43F8-4DE4-AB81-66853FFEA09A}"/>
          </ac:spMkLst>
        </pc:spChg>
        <pc:spChg chg="add del">
          <ac:chgData name="Phoebe Gray" userId="f9a60658-a1e4-4c05-a4ed-b7d75f0b318b" providerId="ADAL" clId="{0C09DA94-5A35-42FE-9FF2-0DBB26108BDD}" dt="2024-10-31T16:55:17.012" v="2998" actId="26606"/>
          <ac:spMkLst>
            <pc:docMk/>
            <pc:sldMk cId="189635766" sldId="351"/>
            <ac:spMk id="22" creationId="{2FE0ABA9-CAF1-4816-837D-5F28AAA08E0A}"/>
          </ac:spMkLst>
        </pc:spChg>
        <pc:spChg chg="add del">
          <ac:chgData name="Phoebe Gray" userId="f9a60658-a1e4-4c05-a4ed-b7d75f0b318b" providerId="ADAL" clId="{0C09DA94-5A35-42FE-9FF2-0DBB26108BDD}" dt="2024-10-31T16:55:17.012" v="2998" actId="26606"/>
          <ac:spMkLst>
            <pc:docMk/>
            <pc:sldMk cId="189635766" sldId="351"/>
            <ac:spMk id="23" creationId="{2409529B-9B56-4F10-BE4D-F934DB89E57E}"/>
          </ac:spMkLst>
        </pc:spChg>
        <pc:spChg chg="add del">
          <ac:chgData name="Phoebe Gray" userId="f9a60658-a1e4-4c05-a4ed-b7d75f0b318b" providerId="ADAL" clId="{0C09DA94-5A35-42FE-9FF2-0DBB26108BDD}" dt="2024-10-31T16:56:25.904" v="3011" actId="26606"/>
          <ac:spMkLst>
            <pc:docMk/>
            <pc:sldMk cId="189635766" sldId="351"/>
            <ac:spMk id="24" creationId="{09C509D2-0C1A-47B8-89C1-D3AB17D45256}"/>
          </ac:spMkLst>
        </pc:spChg>
        <pc:spChg chg="add del">
          <ac:chgData name="Phoebe Gray" userId="f9a60658-a1e4-4c05-a4ed-b7d75f0b318b" providerId="ADAL" clId="{0C09DA94-5A35-42FE-9FF2-0DBB26108BDD}" dt="2024-10-31T16:55:32.400" v="3002" actId="26606"/>
          <ac:spMkLst>
            <pc:docMk/>
            <pc:sldMk cId="189635766" sldId="351"/>
            <ac:spMk id="25" creationId="{959C6B72-F8E6-4281-8F3E-93FC0DC98039}"/>
          </ac:spMkLst>
        </pc:spChg>
        <pc:spChg chg="add del">
          <ac:chgData name="Phoebe Gray" userId="f9a60658-a1e4-4c05-a4ed-b7d75f0b318b" providerId="ADAL" clId="{0C09DA94-5A35-42FE-9FF2-0DBB26108BDD}" dt="2024-10-31T16:55:32.400" v="3002" actId="26606"/>
          <ac:spMkLst>
            <pc:docMk/>
            <pc:sldMk cId="189635766" sldId="351"/>
            <ac:spMk id="26" creationId="{490234EE-E0D8-4805-9227-CCEAC601691F}"/>
          </ac:spMkLst>
        </pc:spChg>
        <pc:spChg chg="add del">
          <ac:chgData name="Phoebe Gray" userId="f9a60658-a1e4-4c05-a4ed-b7d75f0b318b" providerId="ADAL" clId="{0C09DA94-5A35-42FE-9FF2-0DBB26108BDD}" dt="2024-10-31T16:56:27.149" v="3013" actId="26606"/>
          <ac:spMkLst>
            <pc:docMk/>
            <pc:sldMk cId="189635766" sldId="351"/>
            <ac:spMk id="27" creationId="{B3F59054-3394-4D87-8BD0-A28DCD47F1BC}"/>
          </ac:spMkLst>
        </pc:spChg>
        <pc:spChg chg="add del">
          <ac:chgData name="Phoebe Gray" userId="f9a60658-a1e4-4c05-a4ed-b7d75f0b318b" providerId="ADAL" clId="{0C09DA94-5A35-42FE-9FF2-0DBB26108BDD}" dt="2024-10-31T16:56:27.149" v="3013" actId="26606"/>
          <ac:spMkLst>
            <pc:docMk/>
            <pc:sldMk cId="189635766" sldId="351"/>
            <ac:spMk id="28" creationId="{2FE0ABA9-CAF1-4816-837D-5F28AAA08E0A}"/>
          </ac:spMkLst>
        </pc:spChg>
        <pc:spChg chg="add del">
          <ac:chgData name="Phoebe Gray" userId="f9a60658-a1e4-4c05-a4ed-b7d75f0b318b" providerId="ADAL" clId="{0C09DA94-5A35-42FE-9FF2-0DBB26108BDD}" dt="2024-10-31T16:56:27.149" v="3013" actId="26606"/>
          <ac:spMkLst>
            <pc:docMk/>
            <pc:sldMk cId="189635766" sldId="351"/>
            <ac:spMk id="29" creationId="{BC8B9C14-70F0-4F42-85FF-0DD3D5A585A5}"/>
          </ac:spMkLst>
        </pc:spChg>
        <pc:spChg chg="add del">
          <ac:chgData name="Phoebe Gray" userId="f9a60658-a1e4-4c05-a4ed-b7d75f0b318b" providerId="ADAL" clId="{0C09DA94-5A35-42FE-9FF2-0DBB26108BDD}" dt="2024-10-31T16:56:27.149" v="3013" actId="26606"/>
          <ac:spMkLst>
            <pc:docMk/>
            <pc:sldMk cId="189635766" sldId="351"/>
            <ac:spMk id="30" creationId="{98DE6C44-43F8-4DE4-AB81-66853FFEA09A}"/>
          </ac:spMkLst>
        </pc:spChg>
        <pc:spChg chg="add del">
          <ac:chgData name="Phoebe Gray" userId="f9a60658-a1e4-4c05-a4ed-b7d75f0b318b" providerId="ADAL" clId="{0C09DA94-5A35-42FE-9FF2-0DBB26108BDD}" dt="2024-10-31T16:55:32.389" v="3001" actId="26606"/>
          <ac:spMkLst>
            <pc:docMk/>
            <pc:sldMk cId="189635766" sldId="351"/>
            <ac:spMk id="31" creationId="{959C6B72-F8E6-4281-8F3E-93FC0DC98039}"/>
          </ac:spMkLst>
        </pc:spChg>
        <pc:spChg chg="add del">
          <ac:chgData name="Phoebe Gray" userId="f9a60658-a1e4-4c05-a4ed-b7d75f0b318b" providerId="ADAL" clId="{0C09DA94-5A35-42FE-9FF2-0DBB26108BDD}" dt="2024-10-31T16:56:27.149" v="3013" actId="26606"/>
          <ac:spMkLst>
            <pc:docMk/>
            <pc:sldMk cId="189635766" sldId="351"/>
            <ac:spMk id="32" creationId="{2409529B-9B56-4F10-BE4D-F934DB89E57E}"/>
          </ac:spMkLst>
        </pc:spChg>
        <pc:spChg chg="add del">
          <ac:chgData name="Phoebe Gray" userId="f9a60658-a1e4-4c05-a4ed-b7d75f0b318b" providerId="ADAL" clId="{0C09DA94-5A35-42FE-9FF2-0DBB26108BDD}" dt="2024-10-31T16:55:32.389" v="3001" actId="26606"/>
          <ac:spMkLst>
            <pc:docMk/>
            <pc:sldMk cId="189635766" sldId="351"/>
            <ac:spMk id="33" creationId="{490234EE-E0D8-4805-9227-CCEAC601691F}"/>
          </ac:spMkLst>
        </pc:spChg>
        <pc:spChg chg="add del">
          <ac:chgData name="Phoebe Gray" userId="f9a60658-a1e4-4c05-a4ed-b7d75f0b318b" providerId="ADAL" clId="{0C09DA94-5A35-42FE-9FF2-0DBB26108BDD}" dt="2024-10-31T16:56:29.414" v="3015" actId="26606"/>
          <ac:spMkLst>
            <pc:docMk/>
            <pc:sldMk cId="189635766" sldId="351"/>
            <ac:spMk id="34" creationId="{A2679492-7988-4050-9056-542444452411}"/>
          </ac:spMkLst>
        </pc:spChg>
        <pc:spChg chg="add del">
          <ac:chgData name="Phoebe Gray" userId="f9a60658-a1e4-4c05-a4ed-b7d75f0b318b" providerId="ADAL" clId="{0C09DA94-5A35-42FE-9FF2-0DBB26108BDD}" dt="2024-10-31T16:56:16.318" v="3007" actId="6264"/>
          <ac:spMkLst>
            <pc:docMk/>
            <pc:sldMk cId="189635766" sldId="351"/>
            <ac:spMk id="35" creationId="{09C509D2-0C1A-47B8-89C1-D3AB17D45256}"/>
          </ac:spMkLst>
        </pc:spChg>
        <pc:spChg chg="add del">
          <ac:chgData name="Phoebe Gray" userId="f9a60658-a1e4-4c05-a4ed-b7d75f0b318b" providerId="ADAL" clId="{0C09DA94-5A35-42FE-9FF2-0DBB26108BDD}" dt="2024-10-31T16:56:29.414" v="3015" actId="26606"/>
          <ac:spMkLst>
            <pc:docMk/>
            <pc:sldMk cId="189635766" sldId="351"/>
            <ac:spMk id="36" creationId="{B091B163-7D61-4891-ABCF-5C13D9C418D0}"/>
          </ac:spMkLst>
        </pc:spChg>
        <pc:spChg chg="add mod">
          <ac:chgData name="Phoebe Gray" userId="f9a60658-a1e4-4c05-a4ed-b7d75f0b318b" providerId="ADAL" clId="{0C09DA94-5A35-42FE-9FF2-0DBB26108BDD}" dt="2024-10-31T17:08:24.347" v="3194"/>
          <ac:spMkLst>
            <pc:docMk/>
            <pc:sldMk cId="189635766" sldId="351"/>
            <ac:spMk id="38" creationId="{6185811A-E321-4491-E699-54FA1D8D2BEC}"/>
          </ac:spMkLst>
        </pc:spChg>
        <pc:spChg chg="add del">
          <ac:chgData name="Phoebe Gray" userId="f9a60658-a1e4-4c05-a4ed-b7d75f0b318b" providerId="ADAL" clId="{0C09DA94-5A35-42FE-9FF2-0DBB26108BDD}" dt="2024-10-31T16:57:21.755" v="3025" actId="26606"/>
          <ac:spMkLst>
            <pc:docMk/>
            <pc:sldMk cId="189635766" sldId="351"/>
            <ac:spMk id="39" creationId="{6804CCDD-88C7-4B43-A381-F2D8DAF62BE3}"/>
          </ac:spMkLst>
        </pc:spChg>
        <pc:spChg chg="add del">
          <ac:chgData name="Phoebe Gray" userId="f9a60658-a1e4-4c05-a4ed-b7d75f0b318b" providerId="ADAL" clId="{0C09DA94-5A35-42FE-9FF2-0DBB26108BDD}" dt="2024-10-31T16:57:21.755" v="3025" actId="26606"/>
          <ac:spMkLst>
            <pc:docMk/>
            <pc:sldMk cId="189635766" sldId="351"/>
            <ac:spMk id="40" creationId="{BBECEAC1-4BBC-4815-B44E-D9B231A3FC16}"/>
          </ac:spMkLst>
        </pc:spChg>
        <pc:spChg chg="add del">
          <ac:chgData name="Phoebe Gray" userId="f9a60658-a1e4-4c05-a4ed-b7d75f0b318b" providerId="ADAL" clId="{0C09DA94-5A35-42FE-9FF2-0DBB26108BDD}" dt="2024-10-31T16:57:14.529" v="3020" actId="26606"/>
          <ac:spMkLst>
            <pc:docMk/>
            <pc:sldMk cId="189635766" sldId="351"/>
            <ac:spMk id="45" creationId="{6804CCDD-88C7-4B43-A381-F2D8DAF62BE3}"/>
          </ac:spMkLst>
        </pc:spChg>
        <pc:spChg chg="add del">
          <ac:chgData name="Phoebe Gray" userId="f9a60658-a1e4-4c05-a4ed-b7d75f0b318b" providerId="ADAL" clId="{0C09DA94-5A35-42FE-9FF2-0DBB26108BDD}" dt="2024-10-31T16:57:14.529" v="3020" actId="26606"/>
          <ac:spMkLst>
            <pc:docMk/>
            <pc:sldMk cId="189635766" sldId="351"/>
            <ac:spMk id="47" creationId="{BBECEAC1-4BBC-4815-B44E-D9B231A3FC16}"/>
          </ac:spMkLst>
        </pc:spChg>
        <pc:spChg chg="add del">
          <ac:chgData name="Phoebe Gray" userId="f9a60658-a1e4-4c05-a4ed-b7d75f0b318b" providerId="ADAL" clId="{0C09DA94-5A35-42FE-9FF2-0DBB26108BDD}" dt="2024-10-31T16:57:17.594" v="3022" actId="26606"/>
          <ac:spMkLst>
            <pc:docMk/>
            <pc:sldMk cId="189635766" sldId="351"/>
            <ac:spMk id="50" creationId="{4DD35268-6FBE-0BCD-C050-3F804C7C54A2}"/>
          </ac:spMkLst>
        </pc:spChg>
        <pc:spChg chg="add del">
          <ac:chgData name="Phoebe Gray" userId="f9a60658-a1e4-4c05-a4ed-b7d75f0b318b" providerId="ADAL" clId="{0C09DA94-5A35-42FE-9FF2-0DBB26108BDD}" dt="2024-10-31T16:57:21.742" v="3024" actId="26606"/>
          <ac:spMkLst>
            <pc:docMk/>
            <pc:sldMk cId="189635766" sldId="351"/>
            <ac:spMk id="53" creationId="{959C6B72-F8E6-4281-8F3E-93FC0DC98039}"/>
          </ac:spMkLst>
        </pc:spChg>
        <pc:spChg chg="add del">
          <ac:chgData name="Phoebe Gray" userId="f9a60658-a1e4-4c05-a4ed-b7d75f0b318b" providerId="ADAL" clId="{0C09DA94-5A35-42FE-9FF2-0DBB26108BDD}" dt="2024-10-31T16:57:21.742" v="3024" actId="26606"/>
          <ac:spMkLst>
            <pc:docMk/>
            <pc:sldMk cId="189635766" sldId="351"/>
            <ac:spMk id="54" creationId="{490234EE-E0D8-4805-9227-CCEAC601691F}"/>
          </ac:spMkLst>
        </pc:spChg>
        <pc:spChg chg="add">
          <ac:chgData name="Phoebe Gray" userId="f9a60658-a1e4-4c05-a4ed-b7d75f0b318b" providerId="ADAL" clId="{0C09DA94-5A35-42FE-9FF2-0DBB26108BDD}" dt="2024-10-31T16:57:21.755" v="3025" actId="26606"/>
          <ac:spMkLst>
            <pc:docMk/>
            <pc:sldMk cId="189635766" sldId="351"/>
            <ac:spMk id="56" creationId="{6804CCDD-88C7-4B43-A381-F2D8DAF62BE3}"/>
          </ac:spMkLst>
        </pc:spChg>
        <pc:spChg chg="add">
          <ac:chgData name="Phoebe Gray" userId="f9a60658-a1e4-4c05-a4ed-b7d75f0b318b" providerId="ADAL" clId="{0C09DA94-5A35-42FE-9FF2-0DBB26108BDD}" dt="2024-10-31T16:57:21.755" v="3025" actId="26606"/>
          <ac:spMkLst>
            <pc:docMk/>
            <pc:sldMk cId="189635766" sldId="351"/>
            <ac:spMk id="57" creationId="{BBECEAC1-4BBC-4815-B44E-D9B231A3FC16}"/>
          </ac:spMkLst>
        </pc:spChg>
        <pc:grpChg chg="add del">
          <ac:chgData name="Phoebe Gray" userId="f9a60658-a1e4-4c05-a4ed-b7d75f0b318b" providerId="ADAL" clId="{0C09DA94-5A35-42FE-9FF2-0DBB26108BDD}" dt="2024-10-31T16:57:17.594" v="3022" actId="26606"/>
          <ac:grpSpMkLst>
            <pc:docMk/>
            <pc:sldMk cId="189635766" sldId="351"/>
            <ac:grpSpMk id="51" creationId="{F3A0B02E-2A29-A1CD-0D60-A9E1681AF3C7}"/>
          </ac:grpSpMkLst>
        </pc:grpChg>
        <pc:picChg chg="add mod ord">
          <ac:chgData name="Phoebe Gray" userId="f9a60658-a1e4-4c05-a4ed-b7d75f0b318b" providerId="ADAL" clId="{0C09DA94-5A35-42FE-9FF2-0DBB26108BDD}" dt="2024-10-31T16:57:27.034" v="3027" actId="27614"/>
          <ac:picMkLst>
            <pc:docMk/>
            <pc:sldMk cId="189635766" sldId="351"/>
            <ac:picMk id="5" creationId="{A302BDF3-AA71-B1B1-DD0C-A372A242288A}"/>
          </ac:picMkLst>
        </pc:picChg>
        <pc:picChg chg="add del mod">
          <ac:chgData name="Phoebe Gray" userId="f9a60658-a1e4-4c05-a4ed-b7d75f0b318b" providerId="ADAL" clId="{0C09DA94-5A35-42FE-9FF2-0DBB26108BDD}" dt="2024-10-31T15:13:33.464" v="1969" actId="21"/>
          <ac:picMkLst>
            <pc:docMk/>
            <pc:sldMk cId="189635766" sldId="351"/>
            <ac:picMk id="6" creationId="{0F079B6A-0773-9F0C-3F52-9E47C4441529}"/>
          </ac:picMkLst>
        </pc:picChg>
        <pc:picChg chg="add mod ord">
          <ac:chgData name="Phoebe Gray" userId="f9a60658-a1e4-4c05-a4ed-b7d75f0b318b" providerId="ADAL" clId="{0C09DA94-5A35-42FE-9FF2-0DBB26108BDD}" dt="2024-10-31T16:57:26.440" v="3026" actId="27614"/>
          <ac:picMkLst>
            <pc:docMk/>
            <pc:sldMk cId="189635766" sldId="351"/>
            <ac:picMk id="9" creationId="{C4A5C74D-A139-E24B-BEDB-87A56BBF088C}"/>
          </ac:picMkLst>
        </pc:picChg>
        <pc:picChg chg="add mod ord">
          <ac:chgData name="Phoebe Gray" userId="f9a60658-a1e4-4c05-a4ed-b7d75f0b318b" providerId="ADAL" clId="{0C09DA94-5A35-42FE-9FF2-0DBB26108BDD}" dt="2024-10-31T16:57:27.036" v="3028" actId="27614"/>
          <ac:picMkLst>
            <pc:docMk/>
            <pc:sldMk cId="189635766" sldId="351"/>
            <ac:picMk id="10" creationId="{802D4101-2856-6C25-C794-3750B59A8508}"/>
          </ac:picMkLst>
        </pc:picChg>
        <pc:cxnChg chg="add del">
          <ac:chgData name="Phoebe Gray" userId="f9a60658-a1e4-4c05-a4ed-b7d75f0b318b" providerId="ADAL" clId="{0C09DA94-5A35-42FE-9FF2-0DBB26108BDD}" dt="2024-10-31T16:56:29.414" v="3015" actId="26606"/>
          <ac:cxnSpMkLst>
            <pc:docMk/>
            <pc:sldMk cId="189635766" sldId="351"/>
            <ac:cxnSpMk id="37" creationId="{C49DA8F6-BCC1-4447-B54C-57856834B94B}"/>
          </ac:cxnSpMkLst>
        </pc:cxnChg>
      </pc:sldChg>
      <pc:sldChg chg="addSp delSp modSp new mod setBg">
        <pc:chgData name="Phoebe Gray" userId="f9a60658-a1e4-4c05-a4ed-b7d75f0b318b" providerId="ADAL" clId="{0C09DA94-5A35-42FE-9FF2-0DBB26108BDD}" dt="2024-11-01T11:38:32.395" v="3717" actId="12"/>
        <pc:sldMkLst>
          <pc:docMk/>
          <pc:sldMk cId="3264946952" sldId="352"/>
        </pc:sldMkLst>
        <pc:spChg chg="mod ord">
          <ac:chgData name="Phoebe Gray" userId="f9a60658-a1e4-4c05-a4ed-b7d75f0b318b" providerId="ADAL" clId="{0C09DA94-5A35-42FE-9FF2-0DBB26108BDD}" dt="2024-10-31T16:54:56.278" v="2993" actId="26606"/>
          <ac:spMkLst>
            <pc:docMk/>
            <pc:sldMk cId="3264946952" sldId="352"/>
            <ac:spMk id="2" creationId="{958283BE-9445-4D67-2DAD-0D3D4D93EE74}"/>
          </ac:spMkLst>
        </pc:spChg>
        <pc:spChg chg="add del">
          <ac:chgData name="Phoebe Gray" userId="f9a60658-a1e4-4c05-a4ed-b7d75f0b318b" providerId="ADAL" clId="{0C09DA94-5A35-42FE-9FF2-0DBB26108BDD}" dt="2024-10-31T15:04:13.016" v="1644"/>
          <ac:spMkLst>
            <pc:docMk/>
            <pc:sldMk cId="3264946952" sldId="352"/>
            <ac:spMk id="3" creationId="{E1C43FCE-130E-8911-39EF-7DAE00CED4F5}"/>
          </ac:spMkLst>
        </pc:spChg>
        <pc:spChg chg="mod ord">
          <ac:chgData name="Phoebe Gray" userId="f9a60658-a1e4-4c05-a4ed-b7d75f0b318b" providerId="ADAL" clId="{0C09DA94-5A35-42FE-9FF2-0DBB26108BDD}" dt="2024-11-01T11:38:32.395" v="3717" actId="12"/>
          <ac:spMkLst>
            <pc:docMk/>
            <pc:sldMk cId="3264946952" sldId="352"/>
            <ac:spMk id="4" creationId="{4CDAA28F-A0C8-C7D9-2C81-A3C40D099239}"/>
          </ac:spMkLst>
        </pc:spChg>
        <pc:spChg chg="add del">
          <ac:chgData name="Phoebe Gray" userId="f9a60658-a1e4-4c05-a4ed-b7d75f0b318b" providerId="ADAL" clId="{0C09DA94-5A35-42FE-9FF2-0DBB26108BDD}" dt="2024-10-31T15:04:13.555" v="1646"/>
          <ac:spMkLst>
            <pc:docMk/>
            <pc:sldMk cId="3264946952" sldId="352"/>
            <ac:spMk id="5" creationId="{17251685-081A-B2CB-F890-D1041D56D27C}"/>
          </ac:spMkLst>
        </pc:spChg>
        <pc:spChg chg="add del">
          <ac:chgData name="Phoebe Gray" userId="f9a60658-a1e4-4c05-a4ed-b7d75f0b318b" providerId="ADAL" clId="{0C09DA94-5A35-42FE-9FF2-0DBB26108BDD}" dt="2024-10-31T15:04:14.102" v="1648"/>
          <ac:spMkLst>
            <pc:docMk/>
            <pc:sldMk cId="3264946952" sldId="352"/>
            <ac:spMk id="6" creationId="{7392AA0E-B3E3-2750-5B26-23D072177281}"/>
          </ac:spMkLst>
        </pc:spChg>
        <pc:spChg chg="add del mod">
          <ac:chgData name="Phoebe Gray" userId="f9a60658-a1e4-4c05-a4ed-b7d75f0b318b" providerId="ADAL" clId="{0C09DA94-5A35-42FE-9FF2-0DBB26108BDD}" dt="2024-10-31T15:04:15.577" v="1651"/>
          <ac:spMkLst>
            <pc:docMk/>
            <pc:sldMk cId="3264946952" sldId="352"/>
            <ac:spMk id="22" creationId="{B5B48AAF-84E4-49E8-70E2-821F1E828751}"/>
          </ac:spMkLst>
        </pc:spChg>
        <pc:spChg chg="add del mod">
          <ac:chgData name="Phoebe Gray" userId="f9a60658-a1e4-4c05-a4ed-b7d75f0b318b" providerId="ADAL" clId="{0C09DA94-5A35-42FE-9FF2-0DBB26108BDD}" dt="2024-10-31T15:04:24.828" v="1653"/>
          <ac:spMkLst>
            <pc:docMk/>
            <pc:sldMk cId="3264946952" sldId="352"/>
            <ac:spMk id="26" creationId="{6445523C-FFCB-032D-4BFD-575D4C341FE0}"/>
          </ac:spMkLst>
        </pc:spChg>
        <pc:spChg chg="add del mod">
          <ac:chgData name="Phoebe Gray" userId="f9a60658-a1e4-4c05-a4ed-b7d75f0b318b" providerId="ADAL" clId="{0C09DA94-5A35-42FE-9FF2-0DBB26108BDD}" dt="2024-10-31T15:04:29.212" v="1657"/>
          <ac:spMkLst>
            <pc:docMk/>
            <pc:sldMk cId="3264946952" sldId="352"/>
            <ac:spMk id="30" creationId="{CEA58137-15C0-348F-7AA9-15DCF5AC17AF}"/>
          </ac:spMkLst>
        </pc:spChg>
        <pc:spChg chg="add del">
          <ac:chgData name="Phoebe Gray" userId="f9a60658-a1e4-4c05-a4ed-b7d75f0b318b" providerId="ADAL" clId="{0C09DA94-5A35-42FE-9FF2-0DBB26108BDD}" dt="2024-10-31T16:54:34.178" v="2972" actId="26606"/>
          <ac:spMkLst>
            <pc:docMk/>
            <pc:sldMk cId="3264946952" sldId="352"/>
            <ac:spMk id="37" creationId="{6804CCDD-88C7-4B43-A381-F2D8DAF62BE3}"/>
          </ac:spMkLst>
        </pc:spChg>
        <pc:spChg chg="add del">
          <ac:chgData name="Phoebe Gray" userId="f9a60658-a1e4-4c05-a4ed-b7d75f0b318b" providerId="ADAL" clId="{0C09DA94-5A35-42FE-9FF2-0DBB26108BDD}" dt="2024-10-31T16:54:34.178" v="2972" actId="26606"/>
          <ac:spMkLst>
            <pc:docMk/>
            <pc:sldMk cId="3264946952" sldId="352"/>
            <ac:spMk id="39" creationId="{BBECEAC1-4BBC-4815-B44E-D9B231A3FC16}"/>
          </ac:spMkLst>
        </pc:spChg>
        <pc:spChg chg="add del">
          <ac:chgData name="Phoebe Gray" userId="f9a60658-a1e4-4c05-a4ed-b7d75f0b318b" providerId="ADAL" clId="{0C09DA94-5A35-42FE-9FF2-0DBB26108BDD}" dt="2024-10-31T16:54:36.420" v="2974" actId="26606"/>
          <ac:spMkLst>
            <pc:docMk/>
            <pc:sldMk cId="3264946952" sldId="352"/>
            <ac:spMk id="41" creationId="{C29C59CE-9D5A-4E64-9F64-161998AB2DCE}"/>
          </ac:spMkLst>
        </pc:spChg>
        <pc:spChg chg="add del">
          <ac:chgData name="Phoebe Gray" userId="f9a60658-a1e4-4c05-a4ed-b7d75f0b318b" providerId="ADAL" clId="{0C09DA94-5A35-42FE-9FF2-0DBB26108BDD}" dt="2024-10-31T16:54:36.420" v="2974" actId="26606"/>
          <ac:spMkLst>
            <pc:docMk/>
            <pc:sldMk cId="3264946952" sldId="352"/>
            <ac:spMk id="42" creationId="{2EA3E16E-E32B-4992-ADBC-EA9C33A6FE33}"/>
          </ac:spMkLst>
        </pc:spChg>
        <pc:spChg chg="add del">
          <ac:chgData name="Phoebe Gray" userId="f9a60658-a1e4-4c05-a4ed-b7d75f0b318b" providerId="ADAL" clId="{0C09DA94-5A35-42FE-9FF2-0DBB26108BDD}" dt="2024-10-31T16:54:45.596" v="2982" actId="26606"/>
          <ac:spMkLst>
            <pc:docMk/>
            <pc:sldMk cId="3264946952" sldId="352"/>
            <ac:spMk id="43" creationId="{8C818ED5-2F56-4171-9445-3AA4F4462396}"/>
          </ac:spMkLst>
        </pc:spChg>
        <pc:spChg chg="add del">
          <ac:chgData name="Phoebe Gray" userId="f9a60658-a1e4-4c05-a4ed-b7d75f0b318b" providerId="ADAL" clId="{0C09DA94-5A35-42FE-9FF2-0DBB26108BDD}" dt="2024-10-31T16:54:38.061" v="2976" actId="26606"/>
          <ac:spMkLst>
            <pc:docMk/>
            <pc:sldMk cId="3264946952" sldId="352"/>
            <ac:spMk id="44" creationId="{9D9CE3C4-25D7-403C-9312-F3B39099D298}"/>
          </ac:spMkLst>
        </pc:spChg>
        <pc:spChg chg="add del">
          <ac:chgData name="Phoebe Gray" userId="f9a60658-a1e4-4c05-a4ed-b7d75f0b318b" providerId="ADAL" clId="{0C09DA94-5A35-42FE-9FF2-0DBB26108BDD}" dt="2024-10-31T16:54:40.337" v="2978" actId="26606"/>
          <ac:spMkLst>
            <pc:docMk/>
            <pc:sldMk cId="3264946952" sldId="352"/>
            <ac:spMk id="57" creationId="{A2679492-7988-4050-9056-542444452411}"/>
          </ac:spMkLst>
        </pc:spChg>
        <pc:spChg chg="add del">
          <ac:chgData name="Phoebe Gray" userId="f9a60658-a1e4-4c05-a4ed-b7d75f0b318b" providerId="ADAL" clId="{0C09DA94-5A35-42FE-9FF2-0DBB26108BDD}" dt="2024-10-31T16:54:40.337" v="2978" actId="26606"/>
          <ac:spMkLst>
            <pc:docMk/>
            <pc:sldMk cId="3264946952" sldId="352"/>
            <ac:spMk id="58" creationId="{B091B163-7D61-4891-ABCF-5C13D9C418D0}"/>
          </ac:spMkLst>
        </pc:spChg>
        <pc:spChg chg="add del">
          <ac:chgData name="Phoebe Gray" userId="f9a60658-a1e4-4c05-a4ed-b7d75f0b318b" providerId="ADAL" clId="{0C09DA94-5A35-42FE-9FF2-0DBB26108BDD}" dt="2024-10-31T16:54:41.454" v="2980" actId="26606"/>
          <ac:spMkLst>
            <pc:docMk/>
            <pc:sldMk cId="3264946952" sldId="352"/>
            <ac:spMk id="61" creationId="{09C509D2-0C1A-47B8-89C1-D3AB17D45256}"/>
          </ac:spMkLst>
        </pc:spChg>
        <pc:spChg chg="add del">
          <ac:chgData name="Phoebe Gray" userId="f9a60658-a1e4-4c05-a4ed-b7d75f0b318b" providerId="ADAL" clId="{0C09DA94-5A35-42FE-9FF2-0DBB26108BDD}" dt="2024-10-31T16:54:45.596" v="2982" actId="26606"/>
          <ac:spMkLst>
            <pc:docMk/>
            <pc:sldMk cId="3264946952" sldId="352"/>
            <ac:spMk id="63" creationId="{B43B9CA2-4B31-4ACD-9A9F-B8E6C6420386}"/>
          </ac:spMkLst>
        </pc:spChg>
        <pc:spChg chg="add del">
          <ac:chgData name="Phoebe Gray" userId="f9a60658-a1e4-4c05-a4ed-b7d75f0b318b" providerId="ADAL" clId="{0C09DA94-5A35-42FE-9FF2-0DBB26108BDD}" dt="2024-10-31T16:54:45.596" v="2982" actId="26606"/>
          <ac:spMkLst>
            <pc:docMk/>
            <pc:sldMk cId="3264946952" sldId="352"/>
            <ac:spMk id="64" creationId="{33F94DB1-BC5D-454D-845C-7BA3A1F46999}"/>
          </ac:spMkLst>
        </pc:spChg>
        <pc:spChg chg="add del">
          <ac:chgData name="Phoebe Gray" userId="f9a60658-a1e4-4c05-a4ed-b7d75f0b318b" providerId="ADAL" clId="{0C09DA94-5A35-42FE-9FF2-0DBB26108BDD}" dt="2024-10-31T16:54:45.596" v="2982" actId="26606"/>
          <ac:spMkLst>
            <pc:docMk/>
            <pc:sldMk cId="3264946952" sldId="352"/>
            <ac:spMk id="65" creationId="{5676B86F-860B-4586-BCAA-C0650C09B7B9}"/>
          </ac:spMkLst>
        </pc:spChg>
        <pc:spChg chg="add del">
          <ac:chgData name="Phoebe Gray" userId="f9a60658-a1e4-4c05-a4ed-b7d75f0b318b" providerId="ADAL" clId="{0C09DA94-5A35-42FE-9FF2-0DBB26108BDD}" dt="2024-10-31T16:54:45.596" v="2982" actId="26606"/>
          <ac:spMkLst>
            <pc:docMk/>
            <pc:sldMk cId="3264946952" sldId="352"/>
            <ac:spMk id="66" creationId="{DE74FCE8-866C-4AFA-B45C-FACE2A6094E4}"/>
          </ac:spMkLst>
        </pc:spChg>
        <pc:spChg chg="add del">
          <ac:chgData name="Phoebe Gray" userId="f9a60658-a1e4-4c05-a4ed-b7d75f0b318b" providerId="ADAL" clId="{0C09DA94-5A35-42FE-9FF2-0DBB26108BDD}" dt="2024-10-31T16:54:49.140" v="2984" actId="26606"/>
          <ac:spMkLst>
            <pc:docMk/>
            <pc:sldMk cId="3264946952" sldId="352"/>
            <ac:spMk id="68" creationId="{4DD35268-6FBE-0BCD-C050-3F804C7C54A2}"/>
          </ac:spMkLst>
        </pc:spChg>
        <pc:spChg chg="add del">
          <ac:chgData name="Phoebe Gray" userId="f9a60658-a1e4-4c05-a4ed-b7d75f0b318b" providerId="ADAL" clId="{0C09DA94-5A35-42FE-9FF2-0DBB26108BDD}" dt="2024-10-31T16:54:51.171" v="2986" actId="26606"/>
          <ac:spMkLst>
            <pc:docMk/>
            <pc:sldMk cId="3264946952" sldId="352"/>
            <ac:spMk id="72" creationId="{959C6B72-F8E6-4281-8F3E-93FC0DC98039}"/>
          </ac:spMkLst>
        </pc:spChg>
        <pc:spChg chg="add del">
          <ac:chgData name="Phoebe Gray" userId="f9a60658-a1e4-4c05-a4ed-b7d75f0b318b" providerId="ADAL" clId="{0C09DA94-5A35-42FE-9FF2-0DBB26108BDD}" dt="2024-10-31T16:54:51.171" v="2986" actId="26606"/>
          <ac:spMkLst>
            <pc:docMk/>
            <pc:sldMk cId="3264946952" sldId="352"/>
            <ac:spMk id="73" creationId="{490234EE-E0D8-4805-9227-CCEAC601691F}"/>
          </ac:spMkLst>
        </pc:spChg>
        <pc:spChg chg="add del">
          <ac:chgData name="Phoebe Gray" userId="f9a60658-a1e4-4c05-a4ed-b7d75f0b318b" providerId="ADAL" clId="{0C09DA94-5A35-42FE-9FF2-0DBB26108BDD}" dt="2024-10-31T16:54:51.903" v="2988" actId="26606"/>
          <ac:spMkLst>
            <pc:docMk/>
            <pc:sldMk cId="3264946952" sldId="352"/>
            <ac:spMk id="75" creationId="{B43B9CA2-4B31-4ACD-9A9F-B8E6C6420386}"/>
          </ac:spMkLst>
        </pc:spChg>
        <pc:spChg chg="add del">
          <ac:chgData name="Phoebe Gray" userId="f9a60658-a1e4-4c05-a4ed-b7d75f0b318b" providerId="ADAL" clId="{0C09DA94-5A35-42FE-9FF2-0DBB26108BDD}" dt="2024-10-31T16:54:51.903" v="2988" actId="26606"/>
          <ac:spMkLst>
            <pc:docMk/>
            <pc:sldMk cId="3264946952" sldId="352"/>
            <ac:spMk id="76" creationId="{33F94DB1-BC5D-454D-845C-7BA3A1F46999}"/>
          </ac:spMkLst>
        </pc:spChg>
        <pc:spChg chg="add del">
          <ac:chgData name="Phoebe Gray" userId="f9a60658-a1e4-4c05-a4ed-b7d75f0b318b" providerId="ADAL" clId="{0C09DA94-5A35-42FE-9FF2-0DBB26108BDD}" dt="2024-10-31T16:54:51.903" v="2988" actId="26606"/>
          <ac:spMkLst>
            <pc:docMk/>
            <pc:sldMk cId="3264946952" sldId="352"/>
            <ac:spMk id="77" creationId="{5676B86F-860B-4586-BCAA-C0650C09B7B9}"/>
          </ac:spMkLst>
        </pc:spChg>
        <pc:spChg chg="add del">
          <ac:chgData name="Phoebe Gray" userId="f9a60658-a1e4-4c05-a4ed-b7d75f0b318b" providerId="ADAL" clId="{0C09DA94-5A35-42FE-9FF2-0DBB26108BDD}" dt="2024-10-31T16:54:51.903" v="2988" actId="26606"/>
          <ac:spMkLst>
            <pc:docMk/>
            <pc:sldMk cId="3264946952" sldId="352"/>
            <ac:spMk id="78" creationId="{8C818ED5-2F56-4171-9445-3AA4F4462396}"/>
          </ac:spMkLst>
        </pc:spChg>
        <pc:spChg chg="add del">
          <ac:chgData name="Phoebe Gray" userId="f9a60658-a1e4-4c05-a4ed-b7d75f0b318b" providerId="ADAL" clId="{0C09DA94-5A35-42FE-9FF2-0DBB26108BDD}" dt="2024-10-31T16:54:51.903" v="2988" actId="26606"/>
          <ac:spMkLst>
            <pc:docMk/>
            <pc:sldMk cId="3264946952" sldId="352"/>
            <ac:spMk id="79" creationId="{DE74FCE8-866C-4AFA-B45C-FACE2A6094E4}"/>
          </ac:spMkLst>
        </pc:spChg>
        <pc:spChg chg="add del">
          <ac:chgData name="Phoebe Gray" userId="f9a60658-a1e4-4c05-a4ed-b7d75f0b318b" providerId="ADAL" clId="{0C09DA94-5A35-42FE-9FF2-0DBB26108BDD}" dt="2024-10-31T16:54:52.514" v="2990" actId="26606"/>
          <ac:spMkLst>
            <pc:docMk/>
            <pc:sldMk cId="3264946952" sldId="352"/>
            <ac:spMk id="81" creationId="{09C509D2-0C1A-47B8-89C1-D3AB17D45256}"/>
          </ac:spMkLst>
        </pc:spChg>
        <pc:spChg chg="add del">
          <ac:chgData name="Phoebe Gray" userId="f9a60658-a1e4-4c05-a4ed-b7d75f0b318b" providerId="ADAL" clId="{0C09DA94-5A35-42FE-9FF2-0DBB26108BDD}" dt="2024-10-31T16:54:56.261" v="2992" actId="26606"/>
          <ac:spMkLst>
            <pc:docMk/>
            <pc:sldMk cId="3264946952" sldId="352"/>
            <ac:spMk id="83" creationId="{4DD35268-6FBE-0BCD-C050-3F804C7C54A2}"/>
          </ac:spMkLst>
        </pc:spChg>
        <pc:spChg chg="add">
          <ac:chgData name="Phoebe Gray" userId="f9a60658-a1e4-4c05-a4ed-b7d75f0b318b" providerId="ADAL" clId="{0C09DA94-5A35-42FE-9FF2-0DBB26108BDD}" dt="2024-10-31T16:54:56.278" v="2993" actId="26606"/>
          <ac:spMkLst>
            <pc:docMk/>
            <pc:sldMk cId="3264946952" sldId="352"/>
            <ac:spMk id="87" creationId="{6804CCDD-88C7-4B43-A381-F2D8DAF62BE3}"/>
          </ac:spMkLst>
        </pc:spChg>
        <pc:spChg chg="add">
          <ac:chgData name="Phoebe Gray" userId="f9a60658-a1e4-4c05-a4ed-b7d75f0b318b" providerId="ADAL" clId="{0C09DA94-5A35-42FE-9FF2-0DBB26108BDD}" dt="2024-10-31T16:54:56.278" v="2993" actId="26606"/>
          <ac:spMkLst>
            <pc:docMk/>
            <pc:sldMk cId="3264946952" sldId="352"/>
            <ac:spMk id="88" creationId="{BBECEAC1-4BBC-4815-B44E-D9B231A3FC16}"/>
          </ac:spMkLst>
        </pc:spChg>
        <pc:grpChg chg="add del">
          <ac:chgData name="Phoebe Gray" userId="f9a60658-a1e4-4c05-a4ed-b7d75f0b318b" providerId="ADAL" clId="{0C09DA94-5A35-42FE-9FF2-0DBB26108BDD}" dt="2024-10-31T16:54:38.061" v="2976" actId="26606"/>
          <ac:grpSpMkLst>
            <pc:docMk/>
            <pc:sldMk cId="3264946952" sldId="352"/>
            <ac:grpSpMk id="45" creationId="{DE51D1B5-E12D-46A1-B0B3-7BAB36C342F8}"/>
          </ac:grpSpMkLst>
        </pc:grpChg>
        <pc:grpChg chg="add del">
          <ac:chgData name="Phoebe Gray" userId="f9a60658-a1e4-4c05-a4ed-b7d75f0b318b" providerId="ADAL" clId="{0C09DA94-5A35-42FE-9FF2-0DBB26108BDD}" dt="2024-10-31T16:54:38.061" v="2976" actId="26606"/>
          <ac:grpSpMkLst>
            <pc:docMk/>
            <pc:sldMk cId="3264946952" sldId="352"/>
            <ac:grpSpMk id="49" creationId="{2E56C079-9BED-4728-8FAD-2F9E3A179149}"/>
          </ac:grpSpMkLst>
        </pc:grpChg>
        <pc:grpChg chg="add del">
          <ac:chgData name="Phoebe Gray" userId="f9a60658-a1e4-4c05-a4ed-b7d75f0b318b" providerId="ADAL" clId="{0C09DA94-5A35-42FE-9FF2-0DBB26108BDD}" dt="2024-10-31T16:54:38.061" v="2976" actId="26606"/>
          <ac:grpSpMkLst>
            <pc:docMk/>
            <pc:sldMk cId="3264946952" sldId="352"/>
            <ac:grpSpMk id="50" creationId="{51AC3D20-E4ED-49E6-AADF-E32D5427ECD0}"/>
          </ac:grpSpMkLst>
        </pc:grpChg>
        <pc:grpChg chg="add del">
          <ac:chgData name="Phoebe Gray" userId="f9a60658-a1e4-4c05-a4ed-b7d75f0b318b" providerId="ADAL" clId="{0C09DA94-5A35-42FE-9FF2-0DBB26108BDD}" dt="2024-10-31T16:54:49.140" v="2984" actId="26606"/>
          <ac:grpSpMkLst>
            <pc:docMk/>
            <pc:sldMk cId="3264946952" sldId="352"/>
            <ac:grpSpMk id="69" creationId="{F3A0B02E-2A29-A1CD-0D60-A9E1681AF3C7}"/>
          </ac:grpSpMkLst>
        </pc:grpChg>
        <pc:grpChg chg="add del">
          <ac:chgData name="Phoebe Gray" userId="f9a60658-a1e4-4c05-a4ed-b7d75f0b318b" providerId="ADAL" clId="{0C09DA94-5A35-42FE-9FF2-0DBB26108BDD}" dt="2024-10-31T16:54:56.261" v="2992" actId="26606"/>
          <ac:grpSpMkLst>
            <pc:docMk/>
            <pc:sldMk cId="3264946952" sldId="352"/>
            <ac:grpSpMk id="84" creationId="{F3A0B02E-2A29-A1CD-0D60-A9E1681AF3C7}"/>
          </ac:grpSpMkLst>
        </pc:grpChg>
        <pc:picChg chg="add mod">
          <ac:chgData name="Phoebe Gray" userId="f9a60658-a1e4-4c05-a4ed-b7d75f0b318b" providerId="ADAL" clId="{0C09DA94-5A35-42FE-9FF2-0DBB26108BDD}" dt="2024-10-31T15:02:49.852" v="1588"/>
          <ac:picMkLst>
            <pc:docMk/>
            <pc:sldMk cId="3264946952" sldId="352"/>
            <ac:picMk id="8" creationId="{89F8C967-50BC-4907-B9D7-CFBE41241674}"/>
          </ac:picMkLst>
        </pc:picChg>
        <pc:picChg chg="add mod ord">
          <ac:chgData name="Phoebe Gray" userId="f9a60658-a1e4-4c05-a4ed-b7d75f0b318b" providerId="ADAL" clId="{0C09DA94-5A35-42FE-9FF2-0DBB26108BDD}" dt="2024-10-31T16:54:56.278" v="2993" actId="26606"/>
          <ac:picMkLst>
            <pc:docMk/>
            <pc:sldMk cId="3264946952" sldId="352"/>
            <ac:picMk id="10" creationId="{33524052-40A6-FF72-B05A-DD701801D108}"/>
          </ac:picMkLst>
        </pc:picChg>
        <pc:picChg chg="add del mod">
          <ac:chgData name="Phoebe Gray" userId="f9a60658-a1e4-4c05-a4ed-b7d75f0b318b" providerId="ADAL" clId="{0C09DA94-5A35-42FE-9FF2-0DBB26108BDD}" dt="2024-10-31T15:04:14.912" v="1649" actId="478"/>
          <ac:picMkLst>
            <pc:docMk/>
            <pc:sldMk cId="3264946952" sldId="352"/>
            <ac:picMk id="12" creationId="{6A20ECFE-45D5-D7D1-C00D-246C98988B30}"/>
          </ac:picMkLst>
        </pc:picChg>
        <pc:picChg chg="add mod">
          <ac:chgData name="Phoebe Gray" userId="f9a60658-a1e4-4c05-a4ed-b7d75f0b318b" providerId="ADAL" clId="{0C09DA94-5A35-42FE-9FF2-0DBB26108BDD}" dt="2024-10-31T15:03:57.262" v="1626"/>
          <ac:picMkLst>
            <pc:docMk/>
            <pc:sldMk cId="3264946952" sldId="352"/>
            <ac:picMk id="14" creationId="{841CB526-AAB8-23C5-E7D4-4881040A20AC}"/>
          </ac:picMkLst>
        </pc:picChg>
        <pc:picChg chg="add mod">
          <ac:chgData name="Phoebe Gray" userId="f9a60658-a1e4-4c05-a4ed-b7d75f0b318b" providerId="ADAL" clId="{0C09DA94-5A35-42FE-9FF2-0DBB26108BDD}" dt="2024-10-31T15:03:35.482" v="1603"/>
          <ac:picMkLst>
            <pc:docMk/>
            <pc:sldMk cId="3264946952" sldId="352"/>
            <ac:picMk id="16" creationId="{608D66A1-512D-E55A-62FA-B499E9C1B0BB}"/>
          </ac:picMkLst>
        </pc:picChg>
        <pc:picChg chg="add del mod">
          <ac:chgData name="Phoebe Gray" userId="f9a60658-a1e4-4c05-a4ed-b7d75f0b318b" providerId="ADAL" clId="{0C09DA94-5A35-42FE-9FF2-0DBB26108BDD}" dt="2024-10-31T15:03:55.650" v="1622"/>
          <ac:picMkLst>
            <pc:docMk/>
            <pc:sldMk cId="3264946952" sldId="352"/>
            <ac:picMk id="18" creationId="{19830D7A-A1F4-F2E4-B25B-BCD2206E14D2}"/>
          </ac:picMkLst>
        </pc:picChg>
        <pc:picChg chg="add del mod">
          <ac:chgData name="Phoebe Gray" userId="f9a60658-a1e4-4c05-a4ed-b7d75f0b318b" providerId="ADAL" clId="{0C09DA94-5A35-42FE-9FF2-0DBB26108BDD}" dt="2024-10-31T15:04:22.078" v="1652" actId="478"/>
          <ac:picMkLst>
            <pc:docMk/>
            <pc:sldMk cId="3264946952" sldId="352"/>
            <ac:picMk id="20" creationId="{0953B554-BF0C-91C0-6471-DC8AEE931706}"/>
          </ac:picMkLst>
        </pc:picChg>
        <pc:picChg chg="add del mod">
          <ac:chgData name="Phoebe Gray" userId="f9a60658-a1e4-4c05-a4ed-b7d75f0b318b" providerId="ADAL" clId="{0C09DA94-5A35-42FE-9FF2-0DBB26108BDD}" dt="2024-10-31T15:04:26.352" v="1656" actId="478"/>
          <ac:picMkLst>
            <pc:docMk/>
            <pc:sldMk cId="3264946952" sldId="352"/>
            <ac:picMk id="24" creationId="{7FD5413B-805F-4EC8-8880-C2C1AAFE35F4}"/>
          </ac:picMkLst>
        </pc:picChg>
        <pc:picChg chg="add mod ord">
          <ac:chgData name="Phoebe Gray" userId="f9a60658-a1e4-4c05-a4ed-b7d75f0b318b" providerId="ADAL" clId="{0C09DA94-5A35-42FE-9FF2-0DBB26108BDD}" dt="2024-10-31T16:54:56.278" v="2993" actId="26606"/>
          <ac:picMkLst>
            <pc:docMk/>
            <pc:sldMk cId="3264946952" sldId="352"/>
            <ac:picMk id="28" creationId="{D248AC18-2810-9716-AB4B-84D4E8DA0F19}"/>
          </ac:picMkLst>
        </pc:picChg>
        <pc:picChg chg="add mod ord">
          <ac:chgData name="Phoebe Gray" userId="f9a60658-a1e4-4c05-a4ed-b7d75f0b318b" providerId="ADAL" clId="{0C09DA94-5A35-42FE-9FF2-0DBB26108BDD}" dt="2024-10-31T16:54:56.278" v="2993" actId="26606"/>
          <ac:picMkLst>
            <pc:docMk/>
            <pc:sldMk cId="3264946952" sldId="352"/>
            <ac:picMk id="32" creationId="{DDD43230-7AB4-5FFD-49D4-54B0C5FB514B}"/>
          </ac:picMkLst>
        </pc:picChg>
        <pc:cxnChg chg="add del">
          <ac:chgData name="Phoebe Gray" userId="f9a60658-a1e4-4c05-a4ed-b7d75f0b318b" providerId="ADAL" clId="{0C09DA94-5A35-42FE-9FF2-0DBB26108BDD}" dt="2024-10-31T16:54:40.337" v="2978" actId="26606"/>
          <ac:cxnSpMkLst>
            <pc:docMk/>
            <pc:sldMk cId="3264946952" sldId="352"/>
            <ac:cxnSpMk id="59" creationId="{C49DA8F6-BCC1-4447-B54C-57856834B94B}"/>
          </ac:cxnSpMkLst>
        </pc:cxnChg>
      </pc:sldChg>
      <pc:sldChg chg="addSp delSp modSp new mod">
        <pc:chgData name="Phoebe Gray" userId="f9a60658-a1e4-4c05-a4ed-b7d75f0b318b" providerId="ADAL" clId="{0C09DA94-5A35-42FE-9FF2-0DBB26108BDD}" dt="2024-11-01T12:30:14.536" v="3770" actId="20577"/>
        <pc:sldMkLst>
          <pc:docMk/>
          <pc:sldMk cId="2886909768" sldId="353"/>
        </pc:sldMkLst>
        <pc:spChg chg="mod">
          <ac:chgData name="Phoebe Gray" userId="f9a60658-a1e4-4c05-a4ed-b7d75f0b318b" providerId="ADAL" clId="{0C09DA94-5A35-42FE-9FF2-0DBB26108BDD}" dt="2024-11-01T10:14:40.084" v="3309" actId="1076"/>
          <ac:spMkLst>
            <pc:docMk/>
            <pc:sldMk cId="2886909768" sldId="353"/>
            <ac:spMk id="2" creationId="{0895F8FA-5FA5-8F58-D6BD-EC90B812CE75}"/>
          </ac:spMkLst>
        </pc:spChg>
        <pc:spChg chg="del">
          <ac:chgData name="Phoebe Gray" userId="f9a60658-a1e4-4c05-a4ed-b7d75f0b318b" providerId="ADAL" clId="{0C09DA94-5A35-42FE-9FF2-0DBB26108BDD}" dt="2024-10-31T15:52:12.492" v="2166"/>
          <ac:spMkLst>
            <pc:docMk/>
            <pc:sldMk cId="2886909768" sldId="353"/>
            <ac:spMk id="3" creationId="{4FB7A9B0-A4BD-DADE-FF6A-7634EC813357}"/>
          </ac:spMkLst>
        </pc:spChg>
        <pc:spChg chg="add del mod">
          <ac:chgData name="Phoebe Gray" userId="f9a60658-a1e4-4c05-a4ed-b7d75f0b318b" providerId="ADAL" clId="{0C09DA94-5A35-42FE-9FF2-0DBB26108BDD}" dt="2024-11-01T12:30:14.536" v="3770" actId="20577"/>
          <ac:spMkLst>
            <pc:docMk/>
            <pc:sldMk cId="2886909768" sldId="353"/>
            <ac:spMk id="4" creationId="{F4095CEF-C40D-7FB1-00C9-75C2F19AE6FA}"/>
          </ac:spMkLst>
        </pc:spChg>
        <pc:spChg chg="mod">
          <ac:chgData name="Phoebe Gray" userId="f9a60658-a1e4-4c05-a4ed-b7d75f0b318b" providerId="ADAL" clId="{0C09DA94-5A35-42FE-9FF2-0DBB26108BDD}" dt="2024-11-01T10:15:58.279" v="3326" actId="20577"/>
          <ac:spMkLst>
            <pc:docMk/>
            <pc:sldMk cId="2886909768" sldId="353"/>
            <ac:spMk id="5" creationId="{19DDE729-033A-F8D9-808F-37587D91B09A}"/>
          </ac:spMkLst>
        </pc:spChg>
        <pc:spChg chg="del">
          <ac:chgData name="Phoebe Gray" userId="f9a60658-a1e4-4c05-a4ed-b7d75f0b318b" providerId="ADAL" clId="{0C09DA94-5A35-42FE-9FF2-0DBB26108BDD}" dt="2024-10-31T15:51:18.743" v="2136" actId="931"/>
          <ac:spMkLst>
            <pc:docMk/>
            <pc:sldMk cId="2886909768" sldId="353"/>
            <ac:spMk id="6" creationId="{E5CA7461-B4B8-13B9-B2F5-32E0F6313C54}"/>
          </ac:spMkLst>
        </pc:spChg>
        <pc:spChg chg="add del mod">
          <ac:chgData name="Phoebe Gray" userId="f9a60658-a1e4-4c05-a4ed-b7d75f0b318b" providerId="ADAL" clId="{0C09DA94-5A35-42FE-9FF2-0DBB26108BDD}" dt="2024-11-01T11:04:31.221" v="3366" actId="20577"/>
          <ac:spMkLst>
            <pc:docMk/>
            <pc:sldMk cId="2886909768" sldId="353"/>
            <ac:spMk id="11" creationId="{6185811A-E321-4491-E699-54FA1D8D2BEC}"/>
          </ac:spMkLst>
        </pc:spChg>
        <pc:spChg chg="add del mod">
          <ac:chgData name="Phoebe Gray" userId="f9a60658-a1e4-4c05-a4ed-b7d75f0b318b" providerId="ADAL" clId="{0C09DA94-5A35-42FE-9FF2-0DBB26108BDD}" dt="2024-10-31T17:08:25.619" v="3195" actId="21"/>
          <ac:spMkLst>
            <pc:docMk/>
            <pc:sldMk cId="2886909768" sldId="353"/>
            <ac:spMk id="13" creationId="{CE51FE88-A1A7-70C7-0BB5-EE83C4B6C960}"/>
          </ac:spMkLst>
        </pc:spChg>
        <pc:spChg chg="add del mod">
          <ac:chgData name="Phoebe Gray" userId="f9a60658-a1e4-4c05-a4ed-b7d75f0b318b" providerId="ADAL" clId="{0C09DA94-5A35-42FE-9FF2-0DBB26108BDD}" dt="2024-10-31T17:10:00.972" v="3214" actId="21"/>
          <ac:spMkLst>
            <pc:docMk/>
            <pc:sldMk cId="2886909768" sldId="353"/>
            <ac:spMk id="14" creationId="{D7BBF4B5-27DF-8BAB-D620-272264F07C82}"/>
          </ac:spMkLst>
        </pc:spChg>
        <pc:spChg chg="add del mod">
          <ac:chgData name="Phoebe Gray" userId="f9a60658-a1e4-4c05-a4ed-b7d75f0b318b" providerId="ADAL" clId="{0C09DA94-5A35-42FE-9FF2-0DBB26108BDD}" dt="2024-10-31T17:10:27.969" v="3222" actId="478"/>
          <ac:spMkLst>
            <pc:docMk/>
            <pc:sldMk cId="2886909768" sldId="353"/>
            <ac:spMk id="15" creationId="{E1BCB524-8111-FEC1-0A2D-9429009F1616}"/>
          </ac:spMkLst>
        </pc:spChg>
        <pc:picChg chg="add mod">
          <ac:chgData name="Phoebe Gray" userId="f9a60658-a1e4-4c05-a4ed-b7d75f0b318b" providerId="ADAL" clId="{0C09DA94-5A35-42FE-9FF2-0DBB26108BDD}" dt="2024-11-01T10:56:12.451" v="3330" actId="14826"/>
          <ac:picMkLst>
            <pc:docMk/>
            <pc:sldMk cId="2886909768" sldId="353"/>
            <ac:picMk id="8" creationId="{86DEFD24-885B-863F-F2ED-72B6C52B73E0}"/>
          </ac:picMkLst>
        </pc:picChg>
        <pc:picChg chg="add mod">
          <ac:chgData name="Phoebe Gray" userId="f9a60658-a1e4-4c05-a4ed-b7d75f0b318b" providerId="ADAL" clId="{0C09DA94-5A35-42FE-9FF2-0DBB26108BDD}" dt="2024-10-31T15:51:59.703" v="2164" actId="931"/>
          <ac:picMkLst>
            <pc:docMk/>
            <pc:sldMk cId="2886909768" sldId="353"/>
            <ac:picMk id="10" creationId="{CDF8D4EF-29B8-B88D-EEA8-1F0C0F72E99E}"/>
          </ac:picMkLst>
        </pc:picChg>
      </pc:sldChg>
      <pc:sldChg chg="addSp modSp new mod">
        <pc:chgData name="Phoebe Gray" userId="f9a60658-a1e4-4c05-a4ed-b7d75f0b318b" providerId="ADAL" clId="{0C09DA94-5A35-42FE-9FF2-0DBB26108BDD}" dt="2024-11-01T11:31:00.582" v="3675" actId="14100"/>
        <pc:sldMkLst>
          <pc:docMk/>
          <pc:sldMk cId="1666486173" sldId="354"/>
        </pc:sldMkLst>
        <pc:spChg chg="mod">
          <ac:chgData name="Phoebe Gray" userId="f9a60658-a1e4-4c05-a4ed-b7d75f0b318b" providerId="ADAL" clId="{0C09DA94-5A35-42FE-9FF2-0DBB26108BDD}" dt="2024-11-01T11:06:31.092" v="3368" actId="20577"/>
          <ac:spMkLst>
            <pc:docMk/>
            <pc:sldMk cId="1666486173" sldId="354"/>
            <ac:spMk id="2" creationId="{560C00C6-C724-A989-17CB-17D92D4173D6}"/>
          </ac:spMkLst>
        </pc:spChg>
        <pc:graphicFrameChg chg="add mod modGraphic">
          <ac:chgData name="Phoebe Gray" userId="f9a60658-a1e4-4c05-a4ed-b7d75f0b318b" providerId="ADAL" clId="{0C09DA94-5A35-42FE-9FF2-0DBB26108BDD}" dt="2024-11-01T11:31:00.582" v="3675" actId="14100"/>
          <ac:graphicFrameMkLst>
            <pc:docMk/>
            <pc:sldMk cId="1666486173" sldId="354"/>
            <ac:graphicFrameMk id="3" creationId="{FE644DDB-1315-4870-0476-E20120257F7C}"/>
          </ac:graphicFrameMkLst>
        </pc:graphicFrameChg>
      </pc:sldChg>
      <pc:sldChg chg="addSp delSp modSp add mod">
        <pc:chgData name="Phoebe Gray" userId="f9a60658-a1e4-4c05-a4ed-b7d75f0b318b" providerId="ADAL" clId="{0C09DA94-5A35-42FE-9FF2-0DBB26108BDD}" dt="2024-11-01T11:38:49.551" v="3719" actId="14100"/>
        <pc:sldMkLst>
          <pc:docMk/>
          <pc:sldMk cId="3949506663" sldId="355"/>
        </pc:sldMkLst>
        <pc:spChg chg="mod">
          <ac:chgData name="Phoebe Gray" userId="f9a60658-a1e4-4c05-a4ed-b7d75f0b318b" providerId="ADAL" clId="{0C09DA94-5A35-42FE-9FF2-0DBB26108BDD}" dt="2024-10-31T17:00:44.134" v="3062" actId="26606"/>
          <ac:spMkLst>
            <pc:docMk/>
            <pc:sldMk cId="3949506663" sldId="355"/>
            <ac:spMk id="2" creationId="{E850FC02-70E9-422B-CF48-E99F8DDB6157}"/>
          </ac:spMkLst>
        </pc:spChg>
        <pc:spChg chg="mod ord">
          <ac:chgData name="Phoebe Gray" userId="f9a60658-a1e4-4c05-a4ed-b7d75f0b318b" providerId="ADAL" clId="{0C09DA94-5A35-42FE-9FF2-0DBB26108BDD}" dt="2024-11-01T11:38:49.551" v="3719" actId="14100"/>
          <ac:spMkLst>
            <pc:docMk/>
            <pc:sldMk cId="3949506663" sldId="355"/>
            <ac:spMk id="4" creationId="{D9746237-2857-9475-C435-9DB1681D09E5}"/>
          </ac:spMkLst>
        </pc:spChg>
        <pc:spChg chg="add del mod">
          <ac:chgData name="Phoebe Gray" userId="f9a60658-a1e4-4c05-a4ed-b7d75f0b318b" providerId="ADAL" clId="{0C09DA94-5A35-42FE-9FF2-0DBB26108BDD}" dt="2024-10-31T17:00:06.569" v="3051" actId="478"/>
          <ac:spMkLst>
            <pc:docMk/>
            <pc:sldMk cId="3949506663" sldId="355"/>
            <ac:spMk id="7" creationId="{2BD8E57E-FE5C-76DE-3837-B10CD52A0F2C}"/>
          </ac:spMkLst>
        </pc:spChg>
        <pc:spChg chg="add del mod">
          <ac:chgData name="Phoebe Gray" userId="f9a60658-a1e4-4c05-a4ed-b7d75f0b318b" providerId="ADAL" clId="{0C09DA94-5A35-42FE-9FF2-0DBB26108BDD}" dt="2024-10-31T17:00:13.898" v="3054"/>
          <ac:spMkLst>
            <pc:docMk/>
            <pc:sldMk cId="3949506663" sldId="355"/>
            <ac:spMk id="11" creationId="{DD25F16A-B994-961C-88D6-8F35827E0E67}"/>
          </ac:spMkLst>
        </pc:spChg>
        <pc:spChg chg="add">
          <ac:chgData name="Phoebe Gray" userId="f9a60658-a1e4-4c05-a4ed-b7d75f0b318b" providerId="ADAL" clId="{0C09DA94-5A35-42FE-9FF2-0DBB26108BDD}" dt="2024-10-31T17:05:22.379" v="3170"/>
          <ac:spMkLst>
            <pc:docMk/>
            <pc:sldMk cId="3949506663" sldId="355"/>
            <ac:spMk id="13" creationId="{F057AAE2-D7C5-BBED-3A69-E65FB2C3EC0B}"/>
          </ac:spMkLst>
        </pc:spChg>
        <pc:spChg chg="add del">
          <ac:chgData name="Phoebe Gray" userId="f9a60658-a1e4-4c05-a4ed-b7d75f0b318b" providerId="ADAL" clId="{0C09DA94-5A35-42FE-9FF2-0DBB26108BDD}" dt="2024-10-31T17:00:24.177" v="3059" actId="26606"/>
          <ac:spMkLst>
            <pc:docMk/>
            <pc:sldMk cId="3949506663" sldId="355"/>
            <ac:spMk id="56" creationId="{53881165-8149-C8F8-8EC5-5DEE5E5FE18E}"/>
          </ac:spMkLst>
        </pc:spChg>
        <pc:spChg chg="add del">
          <ac:chgData name="Phoebe Gray" userId="f9a60658-a1e4-4c05-a4ed-b7d75f0b318b" providerId="ADAL" clId="{0C09DA94-5A35-42FE-9FF2-0DBB26108BDD}" dt="2024-10-31T17:00:24.177" v="3059" actId="26606"/>
          <ac:spMkLst>
            <pc:docMk/>
            <pc:sldMk cId="3949506663" sldId="355"/>
            <ac:spMk id="57" creationId="{408B97DA-5A06-E25F-0A40-A5E1D6884C6C}"/>
          </ac:spMkLst>
        </pc:spChg>
        <pc:spChg chg="add del">
          <ac:chgData name="Phoebe Gray" userId="f9a60658-a1e4-4c05-a4ed-b7d75f0b318b" providerId="ADAL" clId="{0C09DA94-5A35-42FE-9FF2-0DBB26108BDD}" dt="2024-10-31T17:00:22.219" v="3056" actId="26606"/>
          <ac:spMkLst>
            <pc:docMk/>
            <pc:sldMk cId="3949506663" sldId="355"/>
            <ac:spMk id="62" creationId="{6804CCDD-88C7-4B43-A381-F2D8DAF62BE3}"/>
          </ac:spMkLst>
        </pc:spChg>
        <pc:spChg chg="add del">
          <ac:chgData name="Phoebe Gray" userId="f9a60658-a1e4-4c05-a4ed-b7d75f0b318b" providerId="ADAL" clId="{0C09DA94-5A35-42FE-9FF2-0DBB26108BDD}" dt="2024-10-31T17:00:22.219" v="3056" actId="26606"/>
          <ac:spMkLst>
            <pc:docMk/>
            <pc:sldMk cId="3949506663" sldId="355"/>
            <ac:spMk id="64" creationId="{BBECEAC1-4BBC-4815-B44E-D9B231A3FC16}"/>
          </ac:spMkLst>
        </pc:spChg>
        <pc:spChg chg="add del">
          <ac:chgData name="Phoebe Gray" userId="f9a60658-a1e4-4c05-a4ed-b7d75f0b318b" providerId="ADAL" clId="{0C09DA94-5A35-42FE-9FF2-0DBB26108BDD}" dt="2024-10-31T17:00:24.156" v="3058" actId="26606"/>
          <ac:spMkLst>
            <pc:docMk/>
            <pc:sldMk cId="3949506663" sldId="355"/>
            <ac:spMk id="67" creationId="{A2679492-7988-4050-9056-542444452411}"/>
          </ac:spMkLst>
        </pc:spChg>
        <pc:spChg chg="add del">
          <ac:chgData name="Phoebe Gray" userId="f9a60658-a1e4-4c05-a4ed-b7d75f0b318b" providerId="ADAL" clId="{0C09DA94-5A35-42FE-9FF2-0DBB26108BDD}" dt="2024-10-31T17:00:24.156" v="3058" actId="26606"/>
          <ac:spMkLst>
            <pc:docMk/>
            <pc:sldMk cId="3949506663" sldId="355"/>
            <ac:spMk id="68" creationId="{B091B163-7D61-4891-ABCF-5C13D9C418D0}"/>
          </ac:spMkLst>
        </pc:spChg>
        <pc:spChg chg="add del">
          <ac:chgData name="Phoebe Gray" userId="f9a60658-a1e4-4c05-a4ed-b7d75f0b318b" providerId="ADAL" clId="{0C09DA94-5A35-42FE-9FF2-0DBB26108BDD}" dt="2024-10-31T17:00:44.150" v="3063" actId="26606"/>
          <ac:spMkLst>
            <pc:docMk/>
            <pc:sldMk cId="3949506663" sldId="355"/>
            <ac:spMk id="70" creationId="{6804CCDD-88C7-4B43-A381-F2D8DAF62BE3}"/>
          </ac:spMkLst>
        </pc:spChg>
        <pc:spChg chg="add del">
          <ac:chgData name="Phoebe Gray" userId="f9a60658-a1e4-4c05-a4ed-b7d75f0b318b" providerId="ADAL" clId="{0C09DA94-5A35-42FE-9FF2-0DBB26108BDD}" dt="2024-10-31T17:00:44.150" v="3063" actId="26606"/>
          <ac:spMkLst>
            <pc:docMk/>
            <pc:sldMk cId="3949506663" sldId="355"/>
            <ac:spMk id="71" creationId="{BBECEAC1-4BBC-4815-B44E-D9B231A3FC16}"/>
          </ac:spMkLst>
        </pc:spChg>
        <pc:spChg chg="add del">
          <ac:chgData name="Phoebe Gray" userId="f9a60658-a1e4-4c05-a4ed-b7d75f0b318b" providerId="ADAL" clId="{0C09DA94-5A35-42FE-9FF2-0DBB26108BDD}" dt="2024-10-31T17:00:44.134" v="3062" actId="26606"/>
          <ac:spMkLst>
            <pc:docMk/>
            <pc:sldMk cId="3949506663" sldId="355"/>
            <ac:spMk id="76" creationId="{F53A4DA8-EBC1-410D-94F4-2B6E2C0197DB}"/>
          </ac:spMkLst>
        </pc:spChg>
        <pc:spChg chg="add del">
          <ac:chgData name="Phoebe Gray" userId="f9a60658-a1e4-4c05-a4ed-b7d75f0b318b" providerId="ADAL" clId="{0C09DA94-5A35-42FE-9FF2-0DBB26108BDD}" dt="2024-10-31T17:00:44.134" v="3062" actId="26606"/>
          <ac:spMkLst>
            <pc:docMk/>
            <pc:sldMk cId="3949506663" sldId="355"/>
            <ac:spMk id="78" creationId="{B8AF3F2D-63F1-4537-ADE7-A62A71AE9555}"/>
          </ac:spMkLst>
        </pc:spChg>
        <pc:spChg chg="add">
          <ac:chgData name="Phoebe Gray" userId="f9a60658-a1e4-4c05-a4ed-b7d75f0b318b" providerId="ADAL" clId="{0C09DA94-5A35-42FE-9FF2-0DBB26108BDD}" dt="2024-10-31T17:00:44.150" v="3063" actId="26606"/>
          <ac:spMkLst>
            <pc:docMk/>
            <pc:sldMk cId="3949506663" sldId="355"/>
            <ac:spMk id="80" creationId="{6804CCDD-88C7-4B43-A381-F2D8DAF62BE3}"/>
          </ac:spMkLst>
        </pc:spChg>
        <pc:spChg chg="add">
          <ac:chgData name="Phoebe Gray" userId="f9a60658-a1e4-4c05-a4ed-b7d75f0b318b" providerId="ADAL" clId="{0C09DA94-5A35-42FE-9FF2-0DBB26108BDD}" dt="2024-10-31T17:00:44.150" v="3063" actId="26606"/>
          <ac:spMkLst>
            <pc:docMk/>
            <pc:sldMk cId="3949506663" sldId="355"/>
            <ac:spMk id="81" creationId="{BBECEAC1-4BBC-4815-B44E-D9B231A3FC16}"/>
          </ac:spMkLst>
        </pc:spChg>
        <pc:picChg chg="add del mod">
          <ac:chgData name="Phoebe Gray" userId="f9a60658-a1e4-4c05-a4ed-b7d75f0b318b" providerId="ADAL" clId="{0C09DA94-5A35-42FE-9FF2-0DBB26108BDD}" dt="2024-10-31T17:00:11.530" v="3053" actId="21"/>
          <ac:picMkLst>
            <pc:docMk/>
            <pc:sldMk cId="3949506663" sldId="355"/>
            <ac:picMk id="3" creationId="{D070D80C-392A-718E-8CEF-19C576E45D26}"/>
          </ac:picMkLst>
        </pc:picChg>
        <pc:picChg chg="mod ord">
          <ac:chgData name="Phoebe Gray" userId="f9a60658-a1e4-4c05-a4ed-b7d75f0b318b" providerId="ADAL" clId="{0C09DA94-5A35-42FE-9FF2-0DBB26108BDD}" dt="2024-10-31T17:00:44.150" v="3063" actId="26606"/>
          <ac:picMkLst>
            <pc:docMk/>
            <pc:sldMk cId="3949506663" sldId="355"/>
            <ac:picMk id="5" creationId="{F4CF9550-6CE7-30AA-30A2-E89E52A7EF6E}"/>
          </ac:picMkLst>
        </pc:picChg>
        <pc:picChg chg="mod ord">
          <ac:chgData name="Phoebe Gray" userId="f9a60658-a1e4-4c05-a4ed-b7d75f0b318b" providerId="ADAL" clId="{0C09DA94-5A35-42FE-9FF2-0DBB26108BDD}" dt="2024-10-31T17:00:44.134" v="3062" actId="26606"/>
          <ac:picMkLst>
            <pc:docMk/>
            <pc:sldMk cId="3949506663" sldId="355"/>
            <ac:picMk id="9" creationId="{37FE26A9-BD4B-F4D5-16BA-A52233E36FA4}"/>
          </ac:picMkLst>
        </pc:picChg>
        <pc:picChg chg="add del">
          <ac:chgData name="Phoebe Gray" userId="f9a60658-a1e4-4c05-a4ed-b7d75f0b318b" providerId="ADAL" clId="{0C09DA94-5A35-42FE-9FF2-0DBB26108BDD}" dt="2024-10-31T17:00:08.747" v="3052" actId="478"/>
          <ac:picMkLst>
            <pc:docMk/>
            <pc:sldMk cId="3949506663" sldId="355"/>
            <ac:picMk id="10" creationId="{020CE1EF-0A53-77F3-9730-ECB8C826AC06}"/>
          </ac:picMkLst>
        </pc:picChg>
        <pc:picChg chg="add mod ord">
          <ac:chgData name="Phoebe Gray" userId="f9a60658-a1e4-4c05-a4ed-b7d75f0b318b" providerId="ADAL" clId="{0C09DA94-5A35-42FE-9FF2-0DBB26108BDD}" dt="2024-10-31T17:00:44.134" v="3062" actId="26606"/>
          <ac:picMkLst>
            <pc:docMk/>
            <pc:sldMk cId="3949506663" sldId="355"/>
            <ac:picMk id="12" creationId="{BAA01310-3219-F79E-7D6E-677EFFFD420E}"/>
          </ac:picMkLst>
        </pc:picChg>
        <pc:cxnChg chg="add del">
          <ac:chgData name="Phoebe Gray" userId="f9a60658-a1e4-4c05-a4ed-b7d75f0b318b" providerId="ADAL" clId="{0C09DA94-5A35-42FE-9FF2-0DBB26108BDD}" dt="2024-10-31T17:00:24.156" v="3058" actId="26606"/>
          <ac:cxnSpMkLst>
            <pc:docMk/>
            <pc:sldMk cId="3949506663" sldId="355"/>
            <ac:cxnSpMk id="66" creationId="{C49DA8F6-BCC1-4447-B54C-57856834B94B}"/>
          </ac:cxnSpMkLst>
        </pc:cxnChg>
      </pc:sldChg>
    </pc:docChg>
  </pc:docChgLst>
  <pc:docChgLst>
    <pc:chgData name="Phoebe Gray" userId="f9a60658-a1e4-4c05-a4ed-b7d75f0b318b" providerId="ADAL" clId="{D79F0D20-8794-457C-B9BA-284E9E2C00BE}"/>
    <pc:docChg chg="custSel modSld">
      <pc:chgData name="Phoebe Gray" userId="f9a60658-a1e4-4c05-a4ed-b7d75f0b318b" providerId="ADAL" clId="{D79F0D20-8794-457C-B9BA-284E9E2C00BE}" dt="2024-08-26T16:17:58.188" v="283" actId="20577"/>
      <pc:docMkLst>
        <pc:docMk/>
      </pc:docMkLst>
      <pc:sldChg chg="modNotesTx">
        <pc:chgData name="Phoebe Gray" userId="f9a60658-a1e4-4c05-a4ed-b7d75f0b318b" providerId="ADAL" clId="{D79F0D20-8794-457C-B9BA-284E9E2C00BE}" dt="2024-08-26T16:17:58.188" v="283" actId="20577"/>
        <pc:sldMkLst>
          <pc:docMk/>
          <pc:sldMk cId="3444209536" sldId="266"/>
        </pc:sldMkLst>
      </pc:sldChg>
      <pc:sldChg chg="modNotesTx">
        <pc:chgData name="Phoebe Gray" userId="f9a60658-a1e4-4c05-a4ed-b7d75f0b318b" providerId="ADAL" clId="{D79F0D20-8794-457C-B9BA-284E9E2C00BE}" dt="2024-08-26T16:17:22.139" v="218" actId="313"/>
        <pc:sldMkLst>
          <pc:docMk/>
          <pc:sldMk cId="1796091432" sldId="270"/>
        </pc:sldMkLst>
      </pc:sldChg>
    </pc:docChg>
  </pc:docChgLst>
  <pc:docChgLst>
    <pc:chgData clId="Web-{FE8494DF-DEF7-4EC5-9F4B-DE8C7542FE0A}"/>
    <pc:docChg chg="modSld">
      <pc:chgData name="" userId="" providerId="" clId="Web-{FE8494DF-DEF7-4EC5-9F4B-DE8C7542FE0A}" dt="2025-04-07T10:28:32.471" v="0" actId="20577"/>
      <pc:docMkLst>
        <pc:docMk/>
      </pc:docMkLst>
      <pc:sldChg chg="modSp">
        <pc:chgData name="" userId="" providerId="" clId="Web-{FE8494DF-DEF7-4EC5-9F4B-DE8C7542FE0A}" dt="2025-04-07T10:28:32.471" v="0" actId="20577"/>
        <pc:sldMkLst>
          <pc:docMk/>
          <pc:sldMk cId="3444209536" sldId="266"/>
        </pc:sldMkLst>
        <pc:spChg chg="mod">
          <ac:chgData name="" userId="" providerId="" clId="Web-{FE8494DF-DEF7-4EC5-9F4B-DE8C7542FE0A}" dt="2025-04-07T10:28:32.471" v="0" actId="20577"/>
          <ac:spMkLst>
            <pc:docMk/>
            <pc:sldMk cId="3444209536" sldId="266"/>
            <ac:spMk id="15" creationId="{AD32E75F-4ADF-6B0D-C307-1D4969CE778D}"/>
          </ac:spMkLst>
        </pc:spChg>
      </pc:sldChg>
    </pc:docChg>
  </pc:docChgLst>
  <pc:docChgLst>
    <pc:chgData name="Carys Mainprize" userId="S::c.mainprize@carboncentre.org::d68e2614-ce77-450f-891e-b1737e63dac2" providerId="AD" clId="Web-{FE8494DF-DEF7-4EC5-9F4B-DE8C7542FE0A}"/>
    <pc:docChg chg="delSld modSld">
      <pc:chgData name="Carys Mainprize" userId="S::c.mainprize@carboncentre.org::d68e2614-ce77-450f-891e-b1737e63dac2" providerId="AD" clId="Web-{FE8494DF-DEF7-4EC5-9F4B-DE8C7542FE0A}" dt="2025-04-07T10:41:31.327" v="159"/>
      <pc:docMkLst>
        <pc:docMk/>
      </pc:docMkLst>
      <pc:sldChg chg="modSp">
        <pc:chgData name="Carys Mainprize" userId="S::c.mainprize@carboncentre.org::d68e2614-ce77-450f-891e-b1737e63dac2" providerId="AD" clId="Web-{FE8494DF-DEF7-4EC5-9F4B-DE8C7542FE0A}" dt="2025-04-07T10:28:34.753" v="0" actId="20577"/>
        <pc:sldMkLst>
          <pc:docMk/>
          <pc:sldMk cId="3444209536" sldId="266"/>
        </pc:sldMkLst>
        <pc:spChg chg="mod">
          <ac:chgData name="Carys Mainprize" userId="S::c.mainprize@carboncentre.org::d68e2614-ce77-450f-891e-b1737e63dac2" providerId="AD" clId="Web-{FE8494DF-DEF7-4EC5-9F4B-DE8C7542FE0A}" dt="2025-04-07T10:28:34.753" v="0" actId="20577"/>
          <ac:spMkLst>
            <pc:docMk/>
            <pc:sldMk cId="3444209536" sldId="266"/>
            <ac:spMk id="15" creationId="{AD32E75F-4ADF-6B0D-C307-1D4969CE778D}"/>
          </ac:spMkLst>
        </pc:spChg>
      </pc:sldChg>
      <pc:sldChg chg="modSp">
        <pc:chgData name="Carys Mainprize" userId="S::c.mainprize@carboncentre.org::d68e2614-ce77-450f-891e-b1737e63dac2" providerId="AD" clId="Web-{FE8494DF-DEF7-4EC5-9F4B-DE8C7542FE0A}" dt="2025-04-07T10:29:26.817" v="1" actId="14100"/>
        <pc:sldMkLst>
          <pc:docMk/>
          <pc:sldMk cId="538225599" sldId="268"/>
        </pc:sldMkLst>
        <pc:spChg chg="mod">
          <ac:chgData name="Carys Mainprize" userId="S::c.mainprize@carboncentre.org::d68e2614-ce77-450f-891e-b1737e63dac2" providerId="AD" clId="Web-{FE8494DF-DEF7-4EC5-9F4B-DE8C7542FE0A}" dt="2025-04-07T10:29:26.817" v="1" actId="14100"/>
          <ac:spMkLst>
            <pc:docMk/>
            <pc:sldMk cId="538225599" sldId="268"/>
            <ac:spMk id="2" creationId="{B5420EC1-23ED-4B99-CC80-A7E07082656B}"/>
          </ac:spMkLst>
        </pc:spChg>
      </pc:sldChg>
      <pc:sldChg chg="modSp">
        <pc:chgData name="Carys Mainprize" userId="S::c.mainprize@carboncentre.org::d68e2614-ce77-450f-891e-b1737e63dac2" providerId="AD" clId="Web-{FE8494DF-DEF7-4EC5-9F4B-DE8C7542FE0A}" dt="2025-04-07T10:33:12.466" v="88" actId="20577"/>
        <pc:sldMkLst>
          <pc:docMk/>
          <pc:sldMk cId="3958630106" sldId="345"/>
        </pc:sldMkLst>
        <pc:spChg chg="mod">
          <ac:chgData name="Carys Mainprize" userId="S::c.mainprize@carboncentre.org::d68e2614-ce77-450f-891e-b1737e63dac2" providerId="AD" clId="Web-{FE8494DF-DEF7-4EC5-9F4B-DE8C7542FE0A}" dt="2025-04-07T10:33:05.778" v="87" actId="1076"/>
          <ac:spMkLst>
            <pc:docMk/>
            <pc:sldMk cId="3958630106" sldId="345"/>
            <ac:spMk id="2" creationId="{104511A2-F103-D8CA-B5B4-C5CAD687C5B1}"/>
          </ac:spMkLst>
        </pc:spChg>
        <pc:spChg chg="mod">
          <ac:chgData name="Carys Mainprize" userId="S::c.mainprize@carboncentre.org::d68e2614-ce77-450f-891e-b1737e63dac2" providerId="AD" clId="Web-{FE8494DF-DEF7-4EC5-9F4B-DE8C7542FE0A}" dt="2025-04-07T10:32:48.293" v="81" actId="20577"/>
          <ac:spMkLst>
            <pc:docMk/>
            <pc:sldMk cId="3958630106" sldId="345"/>
            <ac:spMk id="29" creationId="{64600C07-C018-F0F2-7EE1-8A71085B3C88}"/>
          </ac:spMkLst>
        </pc:spChg>
        <pc:spChg chg="mod">
          <ac:chgData name="Carys Mainprize" userId="S::c.mainprize@carboncentre.org::d68e2614-ce77-450f-891e-b1737e63dac2" providerId="AD" clId="Web-{FE8494DF-DEF7-4EC5-9F4B-DE8C7542FE0A}" dt="2025-04-07T10:33:12.466" v="88" actId="20577"/>
          <ac:spMkLst>
            <pc:docMk/>
            <pc:sldMk cId="3958630106" sldId="345"/>
            <ac:spMk id="30" creationId="{2A473507-323C-67E7-17F3-63691090059F}"/>
          </ac:spMkLst>
        </pc:spChg>
      </pc:sldChg>
      <pc:sldChg chg="modSp">
        <pc:chgData name="Carys Mainprize" userId="S::c.mainprize@carboncentre.org::d68e2614-ce77-450f-891e-b1737e63dac2" providerId="AD" clId="Web-{FE8494DF-DEF7-4EC5-9F4B-DE8C7542FE0A}" dt="2025-04-07T10:40:36.794" v="127"/>
        <pc:sldMkLst>
          <pc:docMk/>
          <pc:sldMk cId="4264859225" sldId="349"/>
        </pc:sldMkLst>
        <pc:picChg chg="mod">
          <ac:chgData name="Carys Mainprize" userId="S::c.mainprize@carboncentre.org::d68e2614-ce77-450f-891e-b1737e63dac2" providerId="AD" clId="Web-{FE8494DF-DEF7-4EC5-9F4B-DE8C7542FE0A}" dt="2025-04-07T10:40:21.496" v="126"/>
          <ac:picMkLst>
            <pc:docMk/>
            <pc:sldMk cId="4264859225" sldId="349"/>
            <ac:picMk id="6" creationId="{138041B3-C74C-6ADC-F327-DC9D53A8DB1D}"/>
          </ac:picMkLst>
        </pc:picChg>
        <pc:picChg chg="mod">
          <ac:chgData name="Carys Mainprize" userId="S::c.mainprize@carboncentre.org::d68e2614-ce77-450f-891e-b1737e63dac2" providerId="AD" clId="Web-{FE8494DF-DEF7-4EC5-9F4B-DE8C7542FE0A}" dt="2025-04-07T10:39:53.026" v="125"/>
          <ac:picMkLst>
            <pc:docMk/>
            <pc:sldMk cId="4264859225" sldId="349"/>
            <ac:picMk id="11" creationId="{14516C54-6E9D-D5D3-2C9E-118490DC1A10}"/>
          </ac:picMkLst>
        </pc:picChg>
        <pc:picChg chg="mod">
          <ac:chgData name="Carys Mainprize" userId="S::c.mainprize@carboncentre.org::d68e2614-ce77-450f-891e-b1737e63dac2" providerId="AD" clId="Web-{FE8494DF-DEF7-4EC5-9F4B-DE8C7542FE0A}" dt="2025-04-07T10:40:36.794" v="127"/>
          <ac:picMkLst>
            <pc:docMk/>
            <pc:sldMk cId="4264859225" sldId="349"/>
            <ac:picMk id="13" creationId="{E49AA377-D6A2-D691-4339-C6DACEA37932}"/>
          </ac:picMkLst>
        </pc:picChg>
      </pc:sldChg>
      <pc:sldChg chg="modSp">
        <pc:chgData name="Carys Mainprize" userId="S::c.mainprize@carboncentre.org::d68e2614-ce77-450f-891e-b1737e63dac2" providerId="AD" clId="Web-{FE8494DF-DEF7-4EC5-9F4B-DE8C7542FE0A}" dt="2025-04-07T10:38:47.727" v="124"/>
        <pc:sldMkLst>
          <pc:docMk/>
          <pc:sldMk cId="189635766" sldId="351"/>
        </pc:sldMkLst>
        <pc:spChg chg="mod">
          <ac:chgData name="Carys Mainprize" userId="S::c.mainprize@carboncentre.org::d68e2614-ce77-450f-891e-b1737e63dac2" providerId="AD" clId="Web-{FE8494DF-DEF7-4EC5-9F4B-DE8C7542FE0A}" dt="2025-04-07T10:37:09.708" v="123" actId="20577"/>
          <ac:spMkLst>
            <pc:docMk/>
            <pc:sldMk cId="189635766" sldId="351"/>
            <ac:spMk id="4" creationId="{CCA1911D-8EBF-8D5D-EA19-76A4D62E2317}"/>
          </ac:spMkLst>
        </pc:spChg>
        <pc:picChg chg="mod">
          <ac:chgData name="Carys Mainprize" userId="S::c.mainprize@carboncentre.org::d68e2614-ce77-450f-891e-b1737e63dac2" providerId="AD" clId="Web-{FE8494DF-DEF7-4EC5-9F4B-DE8C7542FE0A}" dt="2025-04-07T10:38:47.727" v="124"/>
          <ac:picMkLst>
            <pc:docMk/>
            <pc:sldMk cId="189635766" sldId="351"/>
            <ac:picMk id="9" creationId="{C4A5C74D-A139-E24B-BEDB-87A56BBF088C}"/>
          </ac:picMkLst>
        </pc:picChg>
      </pc:sldChg>
      <pc:sldChg chg="del">
        <pc:chgData name="Carys Mainprize" userId="S::c.mainprize@carboncentre.org::d68e2614-ce77-450f-891e-b1737e63dac2" providerId="AD" clId="Web-{FE8494DF-DEF7-4EC5-9F4B-DE8C7542FE0A}" dt="2025-04-07T10:41:31.327" v="159"/>
        <pc:sldMkLst>
          <pc:docMk/>
          <pc:sldMk cId="3264946952" sldId="352"/>
        </pc:sldMkLst>
      </pc:sldChg>
      <pc:sldChg chg="delSp modSp">
        <pc:chgData name="Carys Mainprize" userId="S::c.mainprize@carboncentre.org::d68e2614-ce77-450f-891e-b1737e63dac2" providerId="AD" clId="Web-{FE8494DF-DEF7-4EC5-9F4B-DE8C7542FE0A}" dt="2025-04-07T10:35:46.205" v="110" actId="1076"/>
        <pc:sldMkLst>
          <pc:docMk/>
          <pc:sldMk cId="2886909768" sldId="353"/>
        </pc:sldMkLst>
        <pc:spChg chg="mod">
          <ac:chgData name="Carys Mainprize" userId="S::c.mainprize@carboncentre.org::d68e2614-ce77-450f-891e-b1737e63dac2" providerId="AD" clId="Web-{FE8494DF-DEF7-4EC5-9F4B-DE8C7542FE0A}" dt="2025-04-07T10:35:34.283" v="107" actId="1076"/>
          <ac:spMkLst>
            <pc:docMk/>
            <pc:sldMk cId="2886909768" sldId="353"/>
            <ac:spMk id="2" creationId="{0895F8FA-5FA5-8F58-D6BD-EC90B812CE75}"/>
          </ac:spMkLst>
        </pc:spChg>
        <pc:spChg chg="mod">
          <ac:chgData name="Carys Mainprize" userId="S::c.mainprize@carboncentre.org::d68e2614-ce77-450f-891e-b1737e63dac2" providerId="AD" clId="Web-{FE8494DF-DEF7-4EC5-9F4B-DE8C7542FE0A}" dt="2025-04-07T10:35:40.408" v="108" actId="1076"/>
          <ac:spMkLst>
            <pc:docMk/>
            <pc:sldMk cId="2886909768" sldId="353"/>
            <ac:spMk id="5" creationId="{19DDE729-033A-F8D9-808F-37587D91B09A}"/>
          </ac:spMkLst>
        </pc:spChg>
        <pc:spChg chg="del mod">
          <ac:chgData name="Carys Mainprize" userId="S::c.mainprize@carboncentre.org::d68e2614-ce77-450f-891e-b1737e63dac2" providerId="AD" clId="Web-{FE8494DF-DEF7-4EC5-9F4B-DE8C7542FE0A}" dt="2025-04-07T10:33:43.326" v="93"/>
          <ac:spMkLst>
            <pc:docMk/>
            <pc:sldMk cId="2886909768" sldId="353"/>
            <ac:spMk id="11" creationId="{6185811A-E321-4491-E699-54FA1D8D2BEC}"/>
          </ac:spMkLst>
        </pc:spChg>
        <pc:picChg chg="del">
          <ac:chgData name="Carys Mainprize" userId="S::c.mainprize@carboncentre.org::d68e2614-ce77-450f-891e-b1737e63dac2" providerId="AD" clId="Web-{FE8494DF-DEF7-4EC5-9F4B-DE8C7542FE0A}" dt="2025-04-07T10:33:18.622" v="89"/>
          <ac:picMkLst>
            <pc:docMk/>
            <pc:sldMk cId="2886909768" sldId="353"/>
            <ac:picMk id="3" creationId="{88B43A27-C30E-4CAB-5206-9969BF165470}"/>
          </ac:picMkLst>
        </pc:picChg>
        <pc:picChg chg="mod modCrop">
          <ac:chgData name="Carys Mainprize" userId="S::c.mainprize@carboncentre.org::d68e2614-ce77-450f-891e-b1737e63dac2" providerId="AD" clId="Web-{FE8494DF-DEF7-4EC5-9F4B-DE8C7542FE0A}" dt="2025-04-07T10:35:46.205" v="110" actId="1076"/>
          <ac:picMkLst>
            <pc:docMk/>
            <pc:sldMk cId="2886909768" sldId="353"/>
            <ac:picMk id="8" creationId="{86DEFD24-885B-863F-F2ED-72B6C52B73E0}"/>
          </ac:picMkLst>
        </pc:picChg>
        <pc:picChg chg="mod">
          <ac:chgData name="Carys Mainprize" userId="S::c.mainprize@carboncentre.org::d68e2614-ce77-450f-891e-b1737e63dac2" providerId="AD" clId="Web-{FE8494DF-DEF7-4EC5-9F4B-DE8C7542FE0A}" dt="2025-04-07T10:35:42.049" v="109" actId="1076"/>
          <ac:picMkLst>
            <pc:docMk/>
            <pc:sldMk cId="2886909768" sldId="353"/>
            <ac:picMk id="13" creationId="{BE32C2DC-C22B-B01D-186D-6A2C2D3DAA00}"/>
          </ac:picMkLst>
        </pc:picChg>
      </pc:sldChg>
      <pc:sldChg chg="modSp">
        <pc:chgData name="Carys Mainprize" userId="S::c.mainprize@carboncentre.org::d68e2614-ce77-450f-891e-b1737e63dac2" providerId="AD" clId="Web-{FE8494DF-DEF7-4EC5-9F4B-DE8C7542FE0A}" dt="2025-04-07T10:41:27.202" v="158" actId="20577"/>
        <pc:sldMkLst>
          <pc:docMk/>
          <pc:sldMk cId="3949506663" sldId="355"/>
        </pc:sldMkLst>
        <pc:spChg chg="mod">
          <ac:chgData name="Carys Mainprize" userId="S::c.mainprize@carboncentre.org::d68e2614-ce77-450f-891e-b1737e63dac2" providerId="AD" clId="Web-{FE8494DF-DEF7-4EC5-9F4B-DE8C7542FE0A}" dt="2025-04-07T10:41:27.202" v="158" actId="20577"/>
          <ac:spMkLst>
            <pc:docMk/>
            <pc:sldMk cId="3949506663" sldId="355"/>
            <ac:spMk id="3" creationId="{321205DC-847D-0B86-76AC-D795FF7A93AE}"/>
          </ac:spMkLst>
        </pc:spChg>
        <pc:spChg chg="mod">
          <ac:chgData name="Carys Mainprize" userId="S::c.mainprize@carboncentre.org::d68e2614-ce77-450f-891e-b1737e63dac2" providerId="AD" clId="Web-{FE8494DF-DEF7-4EC5-9F4B-DE8C7542FE0A}" dt="2025-04-07T10:36:05.143" v="114" actId="20577"/>
          <ac:spMkLst>
            <pc:docMk/>
            <pc:sldMk cId="3949506663" sldId="355"/>
            <ac:spMk id="4" creationId="{D9746237-2857-9475-C435-9DB1681D09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8FF70-4972-4250-8CA6-A364534B5498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2404D-14E8-4A50-B179-5B1B3D5E0D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989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the pupils what a peatland is? Ask what they already know and understand about peatlands. There answers should indicate how much detail to go into during this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404D-14E8-4A50-B179-5B1B3D5E0D8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1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Make sure the pupils understand how peat ifs formed. That the wet habitat stops plants from breaking down completely when they die and instead they form Peat!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2404D-14E8-4A50-B179-5B1B3D5E0D8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996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45E1-13AC-4BD3-7AB8-0CF88969C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7B134-38CB-4A97-EEE8-151BEE9AE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65A40-7008-1723-DFDE-D1011CE4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1AB40-A7BA-97BB-680E-0E74529E0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1CB72-BE06-641C-9772-44005D8B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6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E9DC-5335-59E2-F492-675568BD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B3600-7671-3342-12E8-F09B9100E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B5906-E490-B7AA-1DE0-0E2181BD4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D70B1-D9A5-ED19-55BA-C679F069C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6D2E8-B93B-9347-6D97-FB64D1D1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72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8D2EEF-4CDF-8994-2692-7B6AFF436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8B3B4-8AD6-95EE-FB86-035F3AB96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29E57-089E-D839-C5F8-BF82488D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15101-D5F0-5A81-EBA9-5B0794ADF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9854B-8350-CFC3-F124-382F0A65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470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8DFE-4B52-4C61-B7DD-B0969749B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9375D-CDDD-4ED0-99B7-0955D4A8E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E806-F1E6-4A2D-A7DC-972B5C31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A1D32-0B61-4B74-AB85-6887A2DA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3FE6C-49D5-4E52-B7F1-0EC9A86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8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652E-ED82-4D8D-8B0B-938140076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E3953-302B-4A24-AF7D-FBB0132A6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279E2-3C02-489B-AA06-F21F9EA4C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EE2CC-DDE9-4240-88C3-98DB8CDE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0272-A313-4EF8-80C2-AE01D5CD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44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0658-B1A5-4EFB-A1C4-1DCD070E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5A57A-C493-40E3-BFDD-B3531AE23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C60B-0D66-4738-9481-547CEEE77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FB15C-2483-49B4-8351-89BBF861F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E8EF7-746C-438F-947D-F567D105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865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55B2B-2735-4BAD-AEE2-E16A5294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BD5CF-16D4-4A69-BE3D-D8A7C5E0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FD77F-FA8E-46D9-84CB-B1308F8C4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08184-3494-4BFF-AFAD-DCAB5A863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2B293-DF8F-4A11-9614-D7E49800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0DBA8-7D13-49D8-A73A-17B4668C9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13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C7BC2-9446-4F14-9EBC-8AD02A18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B94D4-64F7-43F2-975A-C873FDC1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630F-FEF4-460C-96E2-3C3A25EAA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D43E7-D2DA-4446-941F-7C4C49B3D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C5446-014F-4077-B0F4-CCC365CE1F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EA3051-1F1E-4518-9AAF-F72BCD998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79C580-D8CD-45CF-A10B-27555E74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DA957C-DD72-4D74-81AA-DE4471E5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720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C4F6-DA21-4BCE-BE7E-F04B344FE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01DF22-7AFB-41BC-8D5C-D0AA0BC8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D942B-9200-46AA-A0C3-B949DBC2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493AC-4E4D-4363-B4EA-6D5A15C2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428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5A826-F5D4-4DDF-B46F-284D26575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2197F-B5C9-47E9-ABB1-8CD5397B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1A799-8642-4A8F-A59A-5A1846AB0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681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8DD76-9A73-41CF-9547-ED0A6010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A660C-8BEA-4AD2-B1EA-32B1B3A61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33948-49D2-464C-8B08-0242FD357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8DACEE-BD72-4600-8892-6FACBAB4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5B8A0-ADDF-4D30-AB59-2F7BE87A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682B9A-B2E5-49AB-9582-6002724E9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18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1E4CC-2245-339C-13E8-1B557748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1800C-E976-B4EF-E2C7-D90AA4BED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224DD-C410-120C-60D8-F6E6477EB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06089-4156-ECB7-3B35-0A8D6D3A1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E4BF-9652-A88B-47B4-6C752075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833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9B59B-73D8-4F5E-913F-C52D50328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6B9635-B8C8-4B0D-8640-1C2C113AA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9A351A-E46C-4BD9-A933-B05607F97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9B48B-6B0C-4216-9A2A-DFB2D8FE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9D3DA-6DD9-41E1-80F4-F642E83E3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FAFB7-BD84-4055-9021-F80B7628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94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F382-4600-4437-B580-5CAF6AC3E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35564-B9C8-41E8-AD97-434839DB29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44378-DE6D-4346-84A2-069142841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AA249-F0F9-442D-A546-FE38B471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35783-BE85-438E-B7B8-52B032D28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788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6C3967-BA74-4C35-BCDE-12888DB50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6968A-D198-4981-93AA-13DD5B8E3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29684-5D0E-41B2-A2E7-082407C6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B1B91-6E9A-4C8F-B16D-E940CE5BA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A5B92-B745-42D6-AD6C-21D72E9D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112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B21B3-4155-0ECA-D5ED-549A6AC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07011-DAFD-98F8-F089-97468F125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BC146-5233-49A2-D4F2-FFCDBDC9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31AC3-1626-81B6-929C-CCD11DC9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1BE1F-7880-0F0C-03AC-83FE9607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51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3B6F8-AA0A-DCB9-D128-C8DF0E39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E4BF3-3472-38BF-EDFE-7840596E1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B9FB0-4C17-9A4B-6531-87B80906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E5E62-8B54-CC25-75B7-4D020FDB7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D20D24-4C3A-8974-4236-237375D8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346A1-C51E-7B41-EF6E-C39BA81F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133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A90B-F102-2CA8-BE05-CD01E904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C38E5-BA05-26FB-7F65-2C6FCB160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BB083-5B71-F8F0-143E-378381145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CA6F8-699E-8A49-74EA-3CAE228AD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3281AB-E11D-13A7-BF6E-7297E944B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BCEADC-F413-0CBD-22E4-6A0CE532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ADC42C-FC53-C1D5-822B-238BBF296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7B37BF-BDA7-5876-7C0B-3AA038E1E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45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9A126-D36F-494D-9345-142A8D38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E0225-7596-F4AC-13AB-85C52DC5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496C5-8912-2C4E-0E36-8C38B8C9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A72A2-0482-C9D0-2290-043B4CAE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18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63A52A-2AC3-F63B-9820-DA987FBA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DCA2F-81F9-A4F4-C2F0-B50F34864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31D11-94D5-084B-9CFF-12AEA045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19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9C845-770C-7932-E5AD-C468EB76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04D2A-496D-0105-2CE9-6B5F9EE1B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9396E-93BC-B434-BA4C-25E0F74E0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DF8E2-E850-1B41-E554-FE2C3D3E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F434E-03A7-34BF-C0C4-36A01C84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65E1A-AD5A-FDD6-13A5-4834E054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631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5C8E3-52B4-D32B-F55B-0B916CF9C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70330"/>
            <a:ext cx="3932237" cy="18870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B8C2F7-E7BF-73F8-E7E9-AA3A8A496E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96318" y="3328801"/>
            <a:ext cx="4295682" cy="34770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1C5C8-9C7F-AF39-43D2-7EE24F605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4404565" cy="44868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BEEE038-8E8F-2093-2830-311652F6AA4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403976" y="0"/>
            <a:ext cx="2788024" cy="33288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02DE7A5-64BE-C1C4-ACC7-60EB6D72D00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244353" y="170330"/>
            <a:ext cx="4159623" cy="31584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94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891835-A7D7-F7CB-1CBD-FB5C0EA3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C2A4C-8468-3007-ED3C-67DD1FA63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18004-7B40-35A2-C8F9-DF74D29CE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B18F37-5514-49F6-91F3-1E1BB613D887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0C9A-A187-0E3E-113D-8FEC437FF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8F793-BCE5-4E05-A6BF-E9D309287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D9B131-76D1-457E-8A8C-BC87762E9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75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886DBD-1EED-4A2B-BFB0-39BBA5B9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E83F0-A20C-439B-AC68-FD9D6B3FB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192C1-89B8-4BCC-90F5-689AB1A19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6D96B-ADE5-499F-A697-7B43C3C6337E}" type="datetimeFigureOut">
              <a:rPr lang="en-GB" smtClean="0"/>
              <a:t>07/04/2025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425D2-17B4-4C37-BC97-DBC4297BD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1AA94-782F-49B0-A5B1-ED67F2290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36B07-DDAA-42A7-8605-C80472A2A6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01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61A8A4-EEBA-9D0D-6203-4CFAA9B19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0180" y="4665857"/>
            <a:ext cx="6829520" cy="862031"/>
          </a:xfrm>
        </p:spPr>
        <p:txBody>
          <a:bodyPr>
            <a:normAutofit/>
          </a:bodyPr>
          <a:lstStyle/>
          <a:p>
            <a:pPr algn="l"/>
            <a:r>
              <a:rPr lang="en-GB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Peatland?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8983A-37EA-DD69-E5B4-1B86784E1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4" r="15284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2AD304-C6D0-405F-7181-11F2262B1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2" b="14842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4B5FC-30C8-0518-6CD0-83D4D8BEB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043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3" name="Picture 12" descr="A water in a field&#10;&#10;Description automatically generated with medium confidence">
            <a:extLst>
              <a:ext uri="{FF2B5EF4-FFF2-40B4-BE49-F238E27FC236}">
                <a16:creationId xmlns:a16="http://schemas.microsoft.com/office/drawing/2014/main" id="{21F296A1-7B06-BBD6-3BE2-736AE102DD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r="25301" b="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D56701-1990-05B6-51BE-F0B1B6482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6" b="14816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0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2D5A6-714B-4DAE-20D6-B61E63F7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Dragonfly</a:t>
            </a:r>
            <a:r>
              <a:rPr lang="en-US" sz="5400" kern="1200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" name="Picture Placeholder 5" descr="A dragonfly on a rock&#10;&#10;AI-generated content may be incorrect.">
            <a:extLst>
              <a:ext uri="{FF2B5EF4-FFF2-40B4-BE49-F238E27FC236}">
                <a16:creationId xmlns:a16="http://schemas.microsoft.com/office/drawing/2014/main" id="{138041B3-C74C-6ADC-F327-DC9D53A8DB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038" r="9038"/>
          <a:stretch/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13" name="Picture Placeholder 12" descr="Red-eyed damselfly sitting on wet grass">
            <a:extLst>
              <a:ext uri="{FF2B5EF4-FFF2-40B4-BE49-F238E27FC236}">
                <a16:creationId xmlns:a16="http://schemas.microsoft.com/office/drawing/2014/main" id="{E49AA377-D6A2-D691-4339-C6DACEA3793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12223" r="12223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37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9EEA9-5425-C23F-565B-1FD328F6B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84727"/>
            <a:ext cx="5424439" cy="3608149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Dragonflies are colourful insects. They come in green, blue, and red, and have big, bulging eyes.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start their lives in the water before becoming flying adults.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Dragonflies have been around for over 300 million years—long before the dinosaurs—and ancient species had wingspans up to two feet!</a:t>
            </a:r>
          </a:p>
        </p:txBody>
      </p:sp>
      <p:pic>
        <p:nvPicPr>
          <p:cNvPr id="11" name="Picture Placeholder 10" descr="A dragonfly on a rock&#10;&#10;AI-generated content may be incorrect.">
            <a:extLst>
              <a:ext uri="{FF2B5EF4-FFF2-40B4-BE49-F238E27FC236}">
                <a16:creationId xmlns:a16="http://schemas.microsoft.com/office/drawing/2014/main" id="{14516C54-6E9D-D5D3-2C9E-118490DC1A1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/>
          <a:srcRect t="2419" b="2419"/>
          <a:stretch/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485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C00C6-C724-A989-17CB-17D92D41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206" y="929937"/>
            <a:ext cx="10950533" cy="1030042"/>
          </a:xfrm>
        </p:spPr>
        <p:txBody>
          <a:bodyPr>
            <a:noAutofit/>
          </a:bodyPr>
          <a:lstStyle/>
          <a:p>
            <a:r>
              <a:rPr lang="en-GB" sz="3600" dirty="0"/>
              <a:t>Tick off the features you have on your habitat model: </a:t>
            </a:r>
            <a:br>
              <a:rPr lang="en-GB" sz="3600" dirty="0"/>
            </a:br>
            <a:br>
              <a:rPr lang="en-GB" sz="3600" dirty="0"/>
            </a:br>
            <a:br>
              <a:rPr lang="en-GB" sz="3600" dirty="0"/>
            </a:br>
            <a:br>
              <a:rPr lang="en-GB" sz="3600" dirty="0"/>
            </a:br>
            <a:endParaRPr lang="en-GB" sz="3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644DDB-1315-4870-0476-E20120257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781089"/>
              </p:ext>
            </p:extLst>
          </p:nvPr>
        </p:nvGraphicFramePr>
        <p:xfrm>
          <a:off x="109842" y="1046289"/>
          <a:ext cx="11868954" cy="569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6276">
                  <a:extLst>
                    <a:ext uri="{9D8B030D-6E8A-4147-A177-3AD203B41FA5}">
                      <a16:colId xmlns:a16="http://schemas.microsoft.com/office/drawing/2014/main" val="1074345103"/>
                    </a:ext>
                  </a:extLst>
                </a:gridCol>
                <a:gridCol w="995436">
                  <a:extLst>
                    <a:ext uri="{9D8B030D-6E8A-4147-A177-3AD203B41FA5}">
                      <a16:colId xmlns:a16="http://schemas.microsoft.com/office/drawing/2014/main" val="2892284910"/>
                    </a:ext>
                  </a:extLst>
                </a:gridCol>
                <a:gridCol w="1054870">
                  <a:extLst>
                    <a:ext uri="{9D8B030D-6E8A-4147-A177-3AD203B41FA5}">
                      <a16:colId xmlns:a16="http://schemas.microsoft.com/office/drawing/2014/main" val="842846200"/>
                    </a:ext>
                  </a:extLst>
                </a:gridCol>
                <a:gridCol w="1042553">
                  <a:extLst>
                    <a:ext uri="{9D8B030D-6E8A-4147-A177-3AD203B41FA5}">
                      <a16:colId xmlns:a16="http://schemas.microsoft.com/office/drawing/2014/main" val="3775731615"/>
                    </a:ext>
                  </a:extLst>
                </a:gridCol>
                <a:gridCol w="1129819">
                  <a:extLst>
                    <a:ext uri="{9D8B030D-6E8A-4147-A177-3AD203B41FA5}">
                      <a16:colId xmlns:a16="http://schemas.microsoft.com/office/drawing/2014/main" val="1306776881"/>
                    </a:ext>
                  </a:extLst>
                </a:gridCol>
              </a:tblGrid>
              <a:tr h="677194">
                <a:tc>
                  <a:txBody>
                    <a:bodyPr/>
                    <a:lstStyle/>
                    <a:p>
                      <a:r>
                        <a:rPr lang="en-GB" dirty="0"/>
                        <a:t>Species and Features: You must have both features and at least three species in your peatland model.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Group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/>
                        <a:t>Group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/>
                        <a:t>Group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dirty="0"/>
                        <a:t>Group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455745"/>
                  </a:ext>
                </a:extLst>
              </a:tr>
              <a:tr h="463897">
                <a:tc>
                  <a:txBody>
                    <a:bodyPr/>
                    <a:lstStyle/>
                    <a:p>
                      <a:r>
                        <a:rPr lang="en-GB" dirty="0"/>
                        <a:t>Feature: Pools of open water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61118"/>
                  </a:ext>
                </a:extLst>
              </a:tr>
              <a:tr h="543643">
                <a:tc>
                  <a:txBody>
                    <a:bodyPr/>
                    <a:lstStyle/>
                    <a:p>
                      <a:r>
                        <a:rPr lang="en-GB" dirty="0"/>
                        <a:t>Feature: Hummocks (raised mounds of vegetation/soil)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2284960"/>
                  </a:ext>
                </a:extLst>
              </a:tr>
              <a:tr h="553313">
                <a:tc>
                  <a:txBody>
                    <a:bodyPr/>
                    <a:lstStyle/>
                    <a:p>
                      <a:r>
                        <a:rPr lang="en-GB" dirty="0"/>
                        <a:t>Sphagnum Moss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68089"/>
                  </a:ext>
                </a:extLst>
              </a:tr>
              <a:tr h="491790">
                <a:tc>
                  <a:txBody>
                    <a:bodyPr/>
                    <a:lstStyle/>
                    <a:p>
                      <a:r>
                        <a:rPr lang="en-GB" dirty="0"/>
                        <a:t>Sundew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499539"/>
                  </a:ext>
                </a:extLst>
              </a:tr>
              <a:tr h="459134">
                <a:tc>
                  <a:txBody>
                    <a:bodyPr/>
                    <a:lstStyle/>
                    <a:p>
                      <a:r>
                        <a:rPr lang="en-GB" dirty="0"/>
                        <a:t>Dragon Fly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7259571"/>
                  </a:ext>
                </a:extLst>
              </a:tr>
              <a:tr h="456778">
                <a:tc>
                  <a:txBody>
                    <a:bodyPr/>
                    <a:lstStyle/>
                    <a:p>
                      <a:r>
                        <a:rPr lang="en-GB" dirty="0"/>
                        <a:t>Hen Harrier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847283"/>
                  </a:ext>
                </a:extLst>
              </a:tr>
              <a:tr h="465581">
                <a:tc>
                  <a:txBody>
                    <a:bodyPr/>
                    <a:lstStyle/>
                    <a:p>
                      <a:r>
                        <a:rPr lang="en-GB" dirty="0"/>
                        <a:t>Adder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027668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r>
                        <a:rPr lang="en-GB" dirty="0"/>
                        <a:t>Cotton grass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559748"/>
                  </a:ext>
                </a:extLst>
              </a:tr>
              <a:tr h="530581">
                <a:tc>
                  <a:txBody>
                    <a:bodyPr/>
                    <a:lstStyle/>
                    <a:p>
                      <a:r>
                        <a:rPr lang="en-GB" dirty="0"/>
                        <a:t>The Golden Plover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011765"/>
                  </a:ext>
                </a:extLst>
              </a:tr>
              <a:tr h="539503">
                <a:tc>
                  <a:txBody>
                    <a:bodyPr/>
                    <a:lstStyle/>
                    <a:p>
                      <a:r>
                        <a:rPr lang="en-GB" dirty="0"/>
                        <a:t>Heather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5034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486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1866BC-C855-EC40-38B7-08A9536D4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820" y="1004436"/>
            <a:ext cx="6229652" cy="902448"/>
          </a:xfrm>
        </p:spPr>
        <p:txBody>
          <a:bodyPr anchor="b">
            <a:normAutofit/>
          </a:bodyPr>
          <a:lstStyle/>
          <a:p>
            <a:r>
              <a:rPr lang="en-GB" sz="4800" dirty="0">
                <a:latin typeface="Arial" panose="020B0604020202020204" pitchFamily="34" charset="0"/>
                <a:cs typeface="Arial" panose="020B0604020202020204" pitchFamily="34" charset="0"/>
              </a:rPr>
              <a:t>Peatlands</a:t>
            </a:r>
          </a:p>
        </p:txBody>
      </p:sp>
      <p:pic>
        <p:nvPicPr>
          <p:cNvPr id="11" name="Picture 2" descr="Map of estimated peat depth in Scotland.  ">
            <a:extLst>
              <a:ext uri="{FF2B5EF4-FFF2-40B4-BE49-F238E27FC236}">
                <a16:creationId xmlns:a16="http://schemas.microsoft.com/office/drawing/2014/main" id="{F5E0DA24-2179-6C53-ABF2-A460F2B1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7"/>
          <a:stretch/>
        </p:blipFill>
        <p:spPr bwMode="auto">
          <a:xfrm>
            <a:off x="20" y="10"/>
            <a:ext cx="45053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D32E75F-4ADF-6B0D-C307-1D4969CE7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3228" y="2237035"/>
            <a:ext cx="7252966" cy="426700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 sz="2200" dirty="0">
                <a:latin typeface="Arial"/>
                <a:cs typeface="Arial"/>
              </a:rPr>
              <a:t>A Peatland is a wetland habitat. Wetlands are areas that do not drain well and are full of water most or all year round. </a:t>
            </a:r>
          </a:p>
          <a:p>
            <a:pPr marL="0" lvl="0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Peatlands are found all over the world! They cover 20% of Scotland's land surface. The darker red in this map means there is deeper peat.</a:t>
            </a:r>
          </a:p>
          <a:p>
            <a:pPr marL="0" lvl="0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Peat soil is made up of plants and other organic matter that have not fully broken down because of the wet conditions</a:t>
            </a:r>
          </a:p>
          <a:p>
            <a:pPr marL="0" lvl="0" indent="0">
              <a:buNone/>
            </a:pP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It takes 1000 years to form 1 meter of peat!</a:t>
            </a:r>
          </a:p>
          <a:p>
            <a:pPr lvl="0"/>
            <a:endParaRPr lang="en-GB" sz="1400" dirty="0"/>
          </a:p>
          <a:p>
            <a:pPr lvl="0"/>
            <a:endParaRPr lang="en-GB" sz="1400" dirty="0"/>
          </a:p>
          <a:p>
            <a:pPr marL="0" indent="0">
              <a:buNone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4420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76"/>
    </mc:Choice>
    <mc:Fallback xmlns="">
      <p:transition spd="slow" advTm="8467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3D15F-1113-4039-DCC7-60FED021C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 r="2212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3C56DF-AB69-1BA4-241F-2BE61D93B6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075EA6-588F-3DCA-C58B-E56612062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5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8" name="Freeform: Shape 47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BB28D-BE41-2DA7-33E6-E448AC49B786}"/>
              </a:ext>
            </a:extLst>
          </p:cNvPr>
          <p:cNvSpPr txBox="1"/>
          <p:nvPr/>
        </p:nvSpPr>
        <p:spPr>
          <a:xfrm>
            <a:off x="448056" y="685800"/>
            <a:ext cx="28072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Peatlands are important habitats!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F38D5-CAD3-6FA3-D2C6-8C38FC3EDD91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Peatlands are great for biodiversity and provide a home for many plants and animals. 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A healthy peatland  can improve water quality and reduce flooding. </a:t>
            </a: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Peat stores carbon and helps to fight climate change!</a:t>
            </a:r>
          </a:p>
        </p:txBody>
      </p:sp>
    </p:spTree>
    <p:extLst>
      <p:ext uri="{BB962C8B-B14F-4D97-AF65-F5344CB8AC3E}">
        <p14:creationId xmlns:p14="http://schemas.microsoft.com/office/powerpoint/2010/main" val="268270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20EC1-23ED-4B99-CC80-A7E070826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512629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Peatlands need protecting and restoring!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D7FA37-316F-7FAD-0D47-BEEA8E6597FB}"/>
              </a:ext>
            </a:extLst>
          </p:cNvPr>
          <p:cNvSpPr txBox="1"/>
          <p:nvPr/>
        </p:nvSpPr>
        <p:spPr>
          <a:xfrm>
            <a:off x="3157538" y="1"/>
            <a:ext cx="3588670" cy="3328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BUT…  a lot of peatlands have been damaged and drained over the years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An unhealthy peatland can release carbon dioxide into the atmosphere and contribute to climate change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Peatlands need restoring to be wet and healthy again!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55B170-7022-8CF6-E1FE-21A320D7264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" b="9532"/>
          <a:stretch/>
        </p:blipFill>
        <p:spPr>
          <a:xfrm>
            <a:off x="64008" y="3304333"/>
            <a:ext cx="6727901" cy="3529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898C15-9733-0908-5354-1F8644AD6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r="-1" b="8642"/>
          <a:stretch/>
        </p:blipFill>
        <p:spPr>
          <a:xfrm>
            <a:off x="6879991" y="155985"/>
            <a:ext cx="5159938" cy="670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25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511A2-F103-D8CA-B5B4-C5CAD687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75" y="144947"/>
            <a:ext cx="4603395" cy="12992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Features of a Healthy Peatland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64600C07-C018-F0F2-7EE1-8A71085B3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82646" y="793329"/>
            <a:ext cx="4801086" cy="823912"/>
          </a:xfrm>
        </p:spPr>
        <p:txBody>
          <a:bodyPr>
            <a:normAutofit fontScale="62500" lnSpcReduction="20000"/>
          </a:bodyPr>
          <a:lstStyle/>
          <a:p>
            <a:r>
              <a:rPr lang="en-US" b="0" dirty="0">
                <a:latin typeface="Arial"/>
                <a:cs typeface="Arial"/>
              </a:rPr>
              <a:t>Bog pools are found on healthy peatlands, they are important for wildlife. </a:t>
            </a:r>
          </a:p>
          <a:p>
            <a:endParaRPr lang="en-GB" dirty="0">
              <a:latin typeface="Arial"/>
              <a:cs typeface="Arial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A328BAB-813D-51F0-065B-2DF062F62CE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18877" r="1" b="1"/>
          <a:stretch/>
        </p:blipFill>
        <p:spPr>
          <a:xfrm>
            <a:off x="7464533" y="1299741"/>
            <a:ext cx="4489114" cy="5473417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7E44C461-5D45-9373-D6E8-93164C65E6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14"/>
          <a:stretch/>
        </p:blipFill>
        <p:spPr>
          <a:xfrm>
            <a:off x="313160" y="2874788"/>
            <a:ext cx="6400781" cy="3898370"/>
          </a:xfrm>
          <a:prstGeom prst="rect">
            <a:avLst/>
          </a:prstGeom>
        </p:spPr>
      </p:pic>
      <p:sp>
        <p:nvSpPr>
          <p:cNvPr id="31" name="Subtitle 2">
            <a:extLst>
              <a:ext uri="{FF2B5EF4-FFF2-40B4-BE49-F238E27FC236}">
                <a16:creationId xmlns:a16="http://schemas.microsoft.com/office/drawing/2014/main" id="{F8803825-BE00-7175-D0A5-EDAE67F0A87A}"/>
              </a:ext>
            </a:extLst>
          </p:cNvPr>
          <p:cNvSpPr txBox="1">
            <a:spLocks/>
          </p:cNvSpPr>
          <p:nvPr/>
        </p:nvSpPr>
        <p:spPr>
          <a:xfrm>
            <a:off x="4721852" y="4517461"/>
            <a:ext cx="2748295" cy="1371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2A473507-323C-67E7-17F3-6369109005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80" y="1499712"/>
            <a:ext cx="5514178" cy="21028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latin typeface="Arial"/>
                <a:cs typeface="Arial"/>
              </a:rPr>
              <a:t>Peatlands are wide, open, and mostly flat, helping them hold lots of water and provide a home for special plants and animals. They are a</a:t>
            </a:r>
            <a:r>
              <a:rPr lang="en-GB" sz="1800" b="0" dirty="0">
                <a:latin typeface="Arial"/>
                <a:cs typeface="Arial"/>
              </a:rPr>
              <a:t> mixture of moss, cotton grass and heather covering the dark peat soil</a:t>
            </a:r>
            <a:endParaRPr lang="en-US" sz="1800" b="0" dirty="0">
              <a:latin typeface="Arial"/>
              <a:cs typeface="Arial"/>
            </a:endParaRPr>
          </a:p>
          <a:p>
            <a:endParaRPr lang="en-US" sz="1800" b="0" dirty="0">
              <a:latin typeface="Arial"/>
              <a:cs typeface="Arial"/>
            </a:endParaRPr>
          </a:p>
          <a:p>
            <a:endParaRPr lang="en-GB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630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F8FA-5FA5-8F58-D6BD-EC90B812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955" y="4606"/>
            <a:ext cx="8639789" cy="1368510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Features of a Healthy Peatland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DDE729-033A-F8D9-808F-37587D91B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9763" y="2208278"/>
            <a:ext cx="3286764" cy="3368223"/>
          </a:xfrm>
        </p:spPr>
        <p:txBody>
          <a:bodyPr>
            <a:noAutofit/>
          </a:bodyPr>
          <a:lstStyle/>
          <a:p>
            <a:r>
              <a:rPr lang="en-GB" sz="2200" dirty="0">
                <a:latin typeface="Arial"/>
                <a:cs typeface="Arial"/>
              </a:rPr>
              <a:t>Hummocks</a:t>
            </a:r>
            <a:r>
              <a:rPr lang="en-GB" sz="2200" b="0" dirty="0">
                <a:latin typeface="Arial"/>
                <a:cs typeface="Arial"/>
              </a:rPr>
              <a:t> are raised mounded areas of moss and soil. </a:t>
            </a:r>
            <a:endParaRPr lang="en-US" sz="2200">
              <a:latin typeface="Arial"/>
              <a:ea typeface="Calibri"/>
              <a:cs typeface="Calibri"/>
            </a:endParaRPr>
          </a:p>
          <a:p>
            <a:r>
              <a:rPr lang="en-GB" sz="2200" dirty="0">
                <a:latin typeface="Arial"/>
                <a:cs typeface="Arial"/>
              </a:rPr>
              <a:t>Hollows</a:t>
            </a:r>
            <a:r>
              <a:rPr lang="en-GB" sz="2200" b="0" dirty="0">
                <a:latin typeface="Arial"/>
                <a:cs typeface="Arial"/>
              </a:rPr>
              <a:t> are lower areas where water collects. </a:t>
            </a:r>
            <a:endParaRPr lang="en-GB" sz="2200">
              <a:latin typeface="Arial"/>
              <a:ea typeface="Calibri"/>
              <a:cs typeface="Calibri"/>
            </a:endParaRPr>
          </a:p>
          <a:p>
            <a:r>
              <a:rPr lang="en-GB" sz="2200" b="0" dirty="0">
                <a:latin typeface="Arial"/>
                <a:ea typeface="Calibri"/>
                <a:cs typeface="Calibri"/>
              </a:rPr>
              <a:t>Peatlands have lots of these next to each other, creating an uneven surface.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DEFD24-885B-863F-F2ED-72B6C52B73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7" t="25012" r="2310" b="-12"/>
          <a:stretch/>
        </p:blipFill>
        <p:spPr>
          <a:xfrm>
            <a:off x="6948350" y="1840019"/>
            <a:ext cx="5242853" cy="4456194"/>
          </a:xfrm>
        </p:spPr>
      </p:pic>
      <p:pic>
        <p:nvPicPr>
          <p:cNvPr id="13" name="Picture 12" descr="A large mound of grass in a field&#10;&#10;Description automatically generated">
            <a:extLst>
              <a:ext uri="{FF2B5EF4-FFF2-40B4-BE49-F238E27FC236}">
                <a16:creationId xmlns:a16="http://schemas.microsoft.com/office/drawing/2014/main" id="{BE32C2DC-C22B-B01D-186D-6A2C2D3DAA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35" r="426" b="-320"/>
          <a:stretch/>
        </p:blipFill>
        <p:spPr>
          <a:xfrm>
            <a:off x="3685846" y="2409496"/>
            <a:ext cx="3072969" cy="34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09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91939E-4D2D-DA57-DF8E-A4CFE7858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0FC02-70E9-422B-CF48-E99F8DDB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Sphagnum 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AA01310-3219-F79E-7D6E-677EFFFD420E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7021" r="-1" b="6308"/>
          <a:stretch/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7FE26A9-BD4B-F4D5-16BA-A52233E36FA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 r="3" b="20132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81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46237-2857-9475-C435-9DB1681D0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33737"/>
            <a:ext cx="5483352" cy="33241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Sphagnum is special a type of moss found in peatlands. It forms peat.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They form multi-coloured carpets and grow without roots, absorbing water and nutrients through their leaves.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Sphagnum is nature's sponge! It can soak up 20 times its weight in water and has even preserved ancient treasures (and people) in peat bogs for thousands of years!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4CF9550-6CE7-30AA-30A2-E89E52A7EF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5" r="-2" b="23065"/>
          <a:stretch/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205DC-847D-0B86-76AC-D795FF7A93AE}"/>
              </a:ext>
            </a:extLst>
          </p:cNvPr>
          <p:cNvSpPr txBox="1"/>
          <p:nvPr/>
        </p:nvSpPr>
        <p:spPr>
          <a:xfrm>
            <a:off x="617482" y="197069"/>
            <a:ext cx="543910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/>
              <a:t>Peatlands have lots of special species. Here are some of them!</a:t>
            </a:r>
          </a:p>
        </p:txBody>
      </p:sp>
    </p:spTree>
    <p:extLst>
      <p:ext uri="{BB962C8B-B14F-4D97-AF65-F5344CB8AC3E}">
        <p14:creationId xmlns:p14="http://schemas.microsoft.com/office/powerpoint/2010/main" val="3949506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phagnumSlowmo">
            <a:hlinkClick r:id="" action="ppaction://media"/>
            <a:extLst>
              <a:ext uri="{FF2B5EF4-FFF2-40B4-BE49-F238E27FC236}">
                <a16:creationId xmlns:a16="http://schemas.microsoft.com/office/drawing/2014/main" id="{2C64C021-CE95-2013-A22B-95F6626CEE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613" y="263196"/>
            <a:ext cx="3762704" cy="63316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E2272A-565B-2D2C-D23C-D54821B8CE9C}"/>
              </a:ext>
            </a:extLst>
          </p:cNvPr>
          <p:cNvSpPr txBox="1"/>
          <p:nvPr/>
        </p:nvSpPr>
        <p:spPr>
          <a:xfrm>
            <a:off x="5806964" y="262758"/>
            <a:ext cx="6214241" cy="20928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/>
              <a:t>Did you know?</a:t>
            </a:r>
          </a:p>
          <a:p>
            <a:endParaRPr lang="en-GB" dirty="0"/>
          </a:p>
          <a:p>
            <a:r>
              <a:rPr lang="en-GB" sz="2000" dirty="0"/>
              <a:t>Sphagnum is more liquid than milk!</a:t>
            </a:r>
          </a:p>
          <a:p>
            <a:endParaRPr lang="en-GB" sz="2000" dirty="0"/>
          </a:p>
          <a:p>
            <a:r>
              <a:rPr lang="en-GB" sz="2000" dirty="0"/>
              <a:t>When dried, it can absorb lots of liquid. It has been used for wounds in wars because of this.</a:t>
            </a:r>
          </a:p>
        </p:txBody>
      </p:sp>
      <p:pic>
        <p:nvPicPr>
          <p:cNvPr id="10" name="Picture 9" descr="A close up of green plants&#10;&#10;Description automatically generated">
            <a:extLst>
              <a:ext uri="{FF2B5EF4-FFF2-40B4-BE49-F238E27FC236}">
                <a16:creationId xmlns:a16="http://schemas.microsoft.com/office/drawing/2014/main" id="{D6597A3A-A52E-BC2B-90D1-A66BF6612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965" y="2605690"/>
            <a:ext cx="6214241" cy="415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3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F4A9C1-147D-425E-956E-8EF28AAD1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Sundew </a:t>
            </a:r>
          </a:p>
        </p:txBody>
      </p:sp>
      <p:pic>
        <p:nvPicPr>
          <p:cNvPr id="5" name="Picture Placeholder 4" descr="A group of red flowers on the ground&#10;&#10;Description automatically generated">
            <a:extLst>
              <a:ext uri="{FF2B5EF4-FFF2-40B4-BE49-F238E27FC236}">
                <a16:creationId xmlns:a16="http://schemas.microsoft.com/office/drawing/2014/main" id="{A302BDF3-AA71-B1B1-DD0C-A372A24228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401" r="-5" b="22935"/>
          <a:stretch/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10" name="Picture Placeholder 9" descr="A close up of a plant&#10;&#10;Description automatically generated">
            <a:extLst>
              <a:ext uri="{FF2B5EF4-FFF2-40B4-BE49-F238E27FC236}">
                <a16:creationId xmlns:a16="http://schemas.microsoft.com/office/drawing/2014/main" id="{802D4101-2856-6C25-C794-3750B59A850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t="20355" r="2" b="12947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57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A1911D-8EBF-8D5D-EA19-76A4D62E2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43784"/>
            <a:ext cx="5221224" cy="33284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sundew is a beautiful plant found on peatlands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/>
                <a:cs typeface="Arial"/>
              </a:rPr>
              <a:t>It has red slender stems. The leaves are covered in red hairs and it has white or pink flowers in summer.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/>
                <a:cs typeface="Arial"/>
              </a:rPr>
              <a:t>Sundews eat insects like a Venus fly trap! Sticky fluid on its leaves traps insects, then the whole leaf wraps around the insects and it eats them.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9" name="Picture Placeholder 8" descr="A close up of a plant&#10;&#10;AI-generated content may be incorrect.">
            <a:extLst>
              <a:ext uri="{FF2B5EF4-FFF2-40B4-BE49-F238E27FC236}">
                <a16:creationId xmlns:a16="http://schemas.microsoft.com/office/drawing/2014/main" id="{C4A5C74D-A139-E24B-BEDB-87A56BBF088C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t="23236" b="23236"/>
          <a:stretch/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6357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0FA02F41ED8D40A8858B4AEB9FDE89" ma:contentTypeVersion="18" ma:contentTypeDescription="Create a new document." ma:contentTypeScope="" ma:versionID="55523a33171272589d05413bcfa261ca">
  <xsd:schema xmlns:xsd="http://www.w3.org/2001/XMLSchema" xmlns:xs="http://www.w3.org/2001/XMLSchema" xmlns:p="http://schemas.microsoft.com/office/2006/metadata/properties" xmlns:ns2="40deaa4f-3331-441b-9224-662da996baa0" xmlns:ns3="e8cf4335-7096-4b5e-b43d-757e3d7780f9" targetNamespace="http://schemas.microsoft.com/office/2006/metadata/properties" ma:root="true" ma:fieldsID="49d1de47c7876503bc8af1bd86a2ef27" ns2:_="" ns3:_="">
    <xsd:import namespace="40deaa4f-3331-441b-9224-662da996baa0"/>
    <xsd:import namespace="e8cf4335-7096-4b5e-b43d-757e3d778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eaa4f-3331-441b-9224-662da996b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f01586f-57ad-45b5-b336-4e2ffc62b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cf4335-7096-4b5e-b43d-757e3d778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fa43a3-51f6-40b3-8ae5-d9b5e1dc1801}" ma:internalName="TaxCatchAll" ma:showField="CatchAllData" ma:web="e8cf4335-7096-4b5e-b43d-757e3d778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deaa4f-3331-441b-9224-662da996baa0">
      <Terms xmlns="http://schemas.microsoft.com/office/infopath/2007/PartnerControls"/>
    </lcf76f155ced4ddcb4097134ff3c332f>
    <TaxCatchAll xmlns="e8cf4335-7096-4b5e-b43d-757e3d7780f9" xsi:nil="true"/>
  </documentManagement>
</p:properties>
</file>

<file path=customXml/itemProps1.xml><?xml version="1.0" encoding="utf-8"?>
<ds:datastoreItem xmlns:ds="http://schemas.openxmlformats.org/officeDocument/2006/customXml" ds:itemID="{61EEC04F-10AE-4BC5-BF1E-949575D042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deaa4f-3331-441b-9224-662da996baa0"/>
    <ds:schemaRef ds:uri="e8cf4335-7096-4b5e-b43d-757e3d778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EEA021-FF03-4125-847C-F3AC4A0A10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59085E-AD20-45E9-B37C-CD0116CBE267}">
  <ds:schemaRefs>
    <ds:schemaRef ds:uri="http://schemas.microsoft.com/office/2006/metadata/properties"/>
    <ds:schemaRef ds:uri="http://schemas.microsoft.com/office/infopath/2007/PartnerControls"/>
    <ds:schemaRef ds:uri="40deaa4f-3331-441b-9224-662da996baa0"/>
    <ds:schemaRef ds:uri="e8cf4335-7096-4b5e-b43d-757e3d7780f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</TotalTime>
  <Words>694</Words>
  <Application>Microsoft Office PowerPoint</Application>
  <PresentationFormat>Widescreen</PresentationFormat>
  <Paragraphs>81</Paragraphs>
  <Slides>11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What is a Peatland?</vt:lpstr>
      <vt:lpstr>Peatlands</vt:lpstr>
      <vt:lpstr>PowerPoint Presentation</vt:lpstr>
      <vt:lpstr>Peatlands need protecting and restoring! </vt:lpstr>
      <vt:lpstr>Features of a Healthy Peatland </vt:lpstr>
      <vt:lpstr>Features of a Healthy Peatland</vt:lpstr>
      <vt:lpstr>Sphagnum </vt:lpstr>
      <vt:lpstr>PowerPoint Presentation</vt:lpstr>
      <vt:lpstr>Sundew </vt:lpstr>
      <vt:lpstr>Dragonfly </vt:lpstr>
      <vt:lpstr>Tick off the features you have on your habitat model: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Phoebe Gray</dc:creator>
  <cp:lastModifiedBy>Phoebe Gray</cp:lastModifiedBy>
  <cp:revision>157</cp:revision>
  <dcterms:created xsi:type="dcterms:W3CDTF">2024-08-26T13:38:46Z</dcterms:created>
  <dcterms:modified xsi:type="dcterms:W3CDTF">2025-04-07T10:41:32Z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0x010100E50FA02F41ED8D40A8858B4AEB9FDE89</vt:lpwstr>
  </property>
  <property fmtid="{D5CDD505-2E9C-101B-9397-08002B2CF9AE}" pid="3" name="MediaServiceImageTags">
    <vt:lpwstr/>
  </property>
</Properties>
</file>