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84" r:id="rId6"/>
    <p:sldId id="260" r:id="rId7"/>
    <p:sldId id="285" r:id="rId8"/>
    <p:sldId id="261" r:id="rId9"/>
    <p:sldId id="262" r:id="rId10"/>
    <p:sldId id="286" r:id="rId11"/>
    <p:sldId id="288" r:id="rId12"/>
    <p:sldId id="263" r:id="rId13"/>
    <p:sldId id="287" r:id="rId14"/>
    <p:sldId id="264" r:id="rId15"/>
    <p:sldId id="265" r:id="rId16"/>
    <p:sldId id="266" r:id="rId17"/>
    <p:sldId id="289" r:id="rId18"/>
    <p:sldId id="290" r:id="rId19"/>
    <p:sldId id="267" r:id="rId20"/>
    <p:sldId id="291"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x="18288000" cy="10287000"/>
  <p:notesSz cx="6858000" cy="9144000"/>
  <p:embeddedFontLst>
    <p:embeddedFont>
      <p:font typeface="More Sugar" panose="020B0604020202020204" charset="0"/>
      <p:regular r:id="rId38"/>
    </p:embeddedFont>
    <p:embeddedFont>
      <p:font typeface="More Sugar Thin" panose="020B0604020202020204" charset="0"/>
      <p:regular r:id="rId39"/>
    </p:embeddedFont>
    <p:embeddedFont>
      <p:font typeface="Nunito" pitchFamily="2" charset="0"/>
      <p:regular r:id="rId40"/>
    </p:embeddedFont>
    <p:embeddedFont>
      <p:font typeface="Nunito Bold" panose="020B0604020202020204" charset="0"/>
      <p:regular r:id="rId41"/>
    </p:embeddedFont>
    <p:embeddedFont>
      <p:font typeface="Sedgwick Ave"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4EC68-59CD-4FAC-B2A2-4727AD95D3E6}" v="69" dt="2025-11-28T11:30:34.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ys Mainprize" userId="d68e2614-ce77-450f-891e-b1737e63dac2" providerId="ADAL" clId="{27385815-E383-4D25-8A6B-33EF13A77215}"/>
    <pc:docChg chg="undo custSel addSld modSld sldOrd modShowInfo">
      <pc:chgData name="Carys Mainprize" userId="d68e2614-ce77-450f-891e-b1737e63dac2" providerId="ADAL" clId="{27385815-E383-4D25-8A6B-33EF13A77215}" dt="2025-11-28T11:30:34.794" v="1042"/>
      <pc:docMkLst>
        <pc:docMk/>
      </pc:docMkLst>
      <pc:sldChg chg="modSp modAnim">
        <pc:chgData name="Carys Mainprize" userId="d68e2614-ce77-450f-891e-b1737e63dac2" providerId="ADAL" clId="{27385815-E383-4D25-8A6B-33EF13A77215}" dt="2025-11-21T12:27:40.782" v="683" actId="20577"/>
        <pc:sldMkLst>
          <pc:docMk/>
          <pc:sldMk cId="0" sldId="262"/>
        </pc:sldMkLst>
        <pc:spChg chg="mod">
          <ac:chgData name="Carys Mainprize" userId="d68e2614-ce77-450f-891e-b1737e63dac2" providerId="ADAL" clId="{27385815-E383-4D25-8A6B-33EF13A77215}" dt="2025-11-21T12:27:40.782" v="683" actId="20577"/>
          <ac:spMkLst>
            <pc:docMk/>
            <pc:sldMk cId="0" sldId="262"/>
            <ac:spMk id="7" creationId="{00000000-0000-0000-0000-000000000000}"/>
          </ac:spMkLst>
        </pc:spChg>
      </pc:sldChg>
      <pc:sldChg chg="modSp mod modAnim">
        <pc:chgData name="Carys Mainprize" userId="d68e2614-ce77-450f-891e-b1737e63dac2" providerId="ADAL" clId="{27385815-E383-4D25-8A6B-33EF13A77215}" dt="2025-11-21T12:29:35.305" v="758"/>
        <pc:sldMkLst>
          <pc:docMk/>
          <pc:sldMk cId="0" sldId="263"/>
        </pc:sldMkLst>
        <pc:spChg chg="mod">
          <ac:chgData name="Carys Mainprize" userId="d68e2614-ce77-450f-891e-b1737e63dac2" providerId="ADAL" clId="{27385815-E383-4D25-8A6B-33EF13A77215}" dt="2025-11-21T12:29:20.450" v="756" actId="20577"/>
          <ac:spMkLst>
            <pc:docMk/>
            <pc:sldMk cId="0" sldId="263"/>
            <ac:spMk id="8" creationId="{00000000-0000-0000-0000-000000000000}"/>
          </ac:spMkLst>
        </pc:spChg>
        <pc:grpChg chg="mod">
          <ac:chgData name="Carys Mainprize" userId="d68e2614-ce77-450f-891e-b1737e63dac2" providerId="ADAL" clId="{27385815-E383-4D25-8A6B-33EF13A77215}" dt="2025-11-21T12:29:29.625" v="757" actId="14100"/>
          <ac:grpSpMkLst>
            <pc:docMk/>
            <pc:sldMk cId="0" sldId="263"/>
            <ac:grpSpMk id="3" creationId="{00000000-0000-0000-0000-000000000000}"/>
          </ac:grpSpMkLst>
        </pc:grpChg>
      </pc:sldChg>
      <pc:sldChg chg="modSp mod modAnim">
        <pc:chgData name="Carys Mainprize" userId="d68e2614-ce77-450f-891e-b1737e63dac2" providerId="ADAL" clId="{27385815-E383-4D25-8A6B-33EF13A77215}" dt="2025-11-21T12:29:49.745" v="762" actId="14100"/>
        <pc:sldMkLst>
          <pc:docMk/>
          <pc:sldMk cId="0" sldId="264"/>
        </pc:sldMkLst>
        <pc:spChg chg="mod">
          <ac:chgData name="Carys Mainprize" userId="d68e2614-ce77-450f-891e-b1737e63dac2" providerId="ADAL" clId="{27385815-E383-4D25-8A6B-33EF13A77215}" dt="2025-11-21T12:29:43.212" v="760" actId="20577"/>
          <ac:spMkLst>
            <pc:docMk/>
            <pc:sldMk cId="0" sldId="264"/>
            <ac:spMk id="12" creationId="{00000000-0000-0000-0000-000000000000}"/>
          </ac:spMkLst>
        </pc:spChg>
        <pc:grpChg chg="mod">
          <ac:chgData name="Carys Mainprize" userId="d68e2614-ce77-450f-891e-b1737e63dac2" providerId="ADAL" clId="{27385815-E383-4D25-8A6B-33EF13A77215}" dt="2025-11-21T12:29:49.745" v="762" actId="14100"/>
          <ac:grpSpMkLst>
            <pc:docMk/>
            <pc:sldMk cId="0" sldId="264"/>
            <ac:grpSpMk id="4" creationId="{00000000-0000-0000-0000-000000000000}"/>
          </ac:grpSpMkLst>
        </pc:grpChg>
      </pc:sldChg>
      <pc:sldChg chg="modSp mod modAnim">
        <pc:chgData name="Carys Mainprize" userId="d68e2614-ce77-450f-891e-b1737e63dac2" providerId="ADAL" clId="{27385815-E383-4D25-8A6B-33EF13A77215}" dt="2025-11-21T12:30:28.087" v="768"/>
        <pc:sldMkLst>
          <pc:docMk/>
          <pc:sldMk cId="0" sldId="265"/>
        </pc:sldMkLst>
        <pc:spChg chg="mod">
          <ac:chgData name="Carys Mainprize" userId="d68e2614-ce77-450f-891e-b1737e63dac2" providerId="ADAL" clId="{27385815-E383-4D25-8A6B-33EF13A77215}" dt="2025-11-21T12:30:25.429" v="767" actId="20577"/>
          <ac:spMkLst>
            <pc:docMk/>
            <pc:sldMk cId="0" sldId="265"/>
            <ac:spMk id="9" creationId="{00000000-0000-0000-0000-000000000000}"/>
          </ac:spMkLst>
        </pc:spChg>
        <pc:grpChg chg="mod">
          <ac:chgData name="Carys Mainprize" userId="d68e2614-ce77-450f-891e-b1737e63dac2" providerId="ADAL" clId="{27385815-E383-4D25-8A6B-33EF13A77215}" dt="2025-11-21T12:30:24.042" v="765" actId="14100"/>
          <ac:grpSpMkLst>
            <pc:docMk/>
            <pc:sldMk cId="0" sldId="265"/>
            <ac:grpSpMk id="4" creationId="{00000000-0000-0000-0000-000000000000}"/>
          </ac:grpSpMkLst>
        </pc:grpChg>
      </pc:sldChg>
      <pc:sldChg chg="modSp mod">
        <pc:chgData name="Carys Mainprize" userId="d68e2614-ce77-450f-891e-b1737e63dac2" providerId="ADAL" clId="{27385815-E383-4D25-8A6B-33EF13A77215}" dt="2025-11-21T12:31:39.665" v="992" actId="14100"/>
        <pc:sldMkLst>
          <pc:docMk/>
          <pc:sldMk cId="0" sldId="266"/>
        </pc:sldMkLst>
        <pc:spChg chg="mod">
          <ac:chgData name="Carys Mainprize" userId="d68e2614-ce77-450f-891e-b1737e63dac2" providerId="ADAL" clId="{27385815-E383-4D25-8A6B-33EF13A77215}" dt="2025-11-21T12:31:39.665" v="992" actId="14100"/>
          <ac:spMkLst>
            <pc:docMk/>
            <pc:sldMk cId="0" sldId="266"/>
            <ac:spMk id="11" creationId="{00000000-0000-0000-0000-000000000000}"/>
          </ac:spMkLst>
        </pc:spChg>
        <pc:spChg chg="mod">
          <ac:chgData name="Carys Mainprize" userId="d68e2614-ce77-450f-891e-b1737e63dac2" providerId="ADAL" clId="{27385815-E383-4D25-8A6B-33EF13A77215}" dt="2025-11-21T12:31:34.927" v="991" actId="20577"/>
          <ac:spMkLst>
            <pc:docMk/>
            <pc:sldMk cId="0" sldId="266"/>
            <ac:spMk id="12" creationId="{00000000-0000-0000-0000-000000000000}"/>
          </ac:spMkLst>
        </pc:spChg>
      </pc:sldChg>
      <pc:sldChg chg="addSp delSp modSp mod modAnim">
        <pc:chgData name="Carys Mainprize" userId="d68e2614-ce77-450f-891e-b1737e63dac2" providerId="ADAL" clId="{27385815-E383-4D25-8A6B-33EF13A77215}" dt="2025-11-21T12:23:09.061" v="128" actId="478"/>
        <pc:sldMkLst>
          <pc:docMk/>
          <pc:sldMk cId="0" sldId="268"/>
        </pc:sldMkLst>
        <pc:grpChg chg="mod ord">
          <ac:chgData name="Carys Mainprize" userId="d68e2614-ce77-450f-891e-b1737e63dac2" providerId="ADAL" clId="{27385815-E383-4D25-8A6B-33EF13A77215}" dt="2025-11-21T12:22:21.404" v="124" actId="166"/>
          <ac:grpSpMkLst>
            <pc:docMk/>
            <pc:sldMk cId="0" sldId="268"/>
            <ac:grpSpMk id="7" creationId="{00000000-0000-0000-0000-000000000000}"/>
          </ac:grpSpMkLst>
        </pc:grpChg>
        <pc:grpChg chg="mod">
          <ac:chgData name="Carys Mainprize" userId="d68e2614-ce77-450f-891e-b1737e63dac2" providerId="ADAL" clId="{27385815-E383-4D25-8A6B-33EF13A77215}" dt="2025-11-21T12:19:55.926" v="113" actId="1076"/>
          <ac:grpSpMkLst>
            <pc:docMk/>
            <pc:sldMk cId="0" sldId="268"/>
            <ac:grpSpMk id="10" creationId="{00000000-0000-0000-0000-000000000000}"/>
          </ac:grpSpMkLst>
        </pc:grpChg>
        <pc:picChg chg="add mod ord">
          <ac:chgData name="Carys Mainprize" userId="d68e2614-ce77-450f-891e-b1737e63dac2" providerId="ADAL" clId="{27385815-E383-4D25-8A6B-33EF13A77215}" dt="2025-11-21T12:19:51.001" v="110" actId="167"/>
          <ac:picMkLst>
            <pc:docMk/>
            <pc:sldMk cId="0" sldId="268"/>
            <ac:picMk id="13" creationId="{540AB044-DC2F-D96C-7A94-F3BD4CDE3085}"/>
          </ac:picMkLst>
        </pc:picChg>
      </pc:sldChg>
      <pc:sldChg chg="modSp mod">
        <pc:chgData name="Carys Mainprize" userId="d68e2614-ce77-450f-891e-b1737e63dac2" providerId="ADAL" clId="{27385815-E383-4D25-8A6B-33EF13A77215}" dt="2025-11-21T12:26:24.973" v="677" actId="1076"/>
        <pc:sldMkLst>
          <pc:docMk/>
          <pc:sldMk cId="0" sldId="269"/>
        </pc:sldMkLst>
        <pc:spChg chg="mod">
          <ac:chgData name="Carys Mainprize" userId="d68e2614-ce77-450f-891e-b1737e63dac2" providerId="ADAL" clId="{27385815-E383-4D25-8A6B-33EF13A77215}" dt="2025-11-21T12:25:57.624" v="670" actId="14100"/>
          <ac:spMkLst>
            <pc:docMk/>
            <pc:sldMk cId="0" sldId="269"/>
            <ac:spMk id="15" creationId="{00000000-0000-0000-0000-000000000000}"/>
          </ac:spMkLst>
        </pc:spChg>
        <pc:spChg chg="mod">
          <ac:chgData name="Carys Mainprize" userId="d68e2614-ce77-450f-891e-b1737e63dac2" providerId="ADAL" clId="{27385815-E383-4D25-8A6B-33EF13A77215}" dt="2025-11-21T12:26:14.916" v="675" actId="1076"/>
          <ac:spMkLst>
            <pc:docMk/>
            <pc:sldMk cId="0" sldId="269"/>
            <ac:spMk id="17" creationId="{00000000-0000-0000-0000-000000000000}"/>
          </ac:spMkLst>
        </pc:spChg>
        <pc:spChg chg="mod">
          <ac:chgData name="Carys Mainprize" userId="d68e2614-ce77-450f-891e-b1737e63dac2" providerId="ADAL" clId="{27385815-E383-4D25-8A6B-33EF13A77215}" dt="2025-11-21T12:26:24.973" v="677" actId="1076"/>
          <ac:spMkLst>
            <pc:docMk/>
            <pc:sldMk cId="0" sldId="269"/>
            <ac:spMk id="20" creationId="{00000000-0000-0000-0000-000000000000}"/>
          </ac:spMkLst>
        </pc:spChg>
        <pc:grpChg chg="mod">
          <ac:chgData name="Carys Mainprize" userId="d68e2614-ce77-450f-891e-b1737e63dac2" providerId="ADAL" clId="{27385815-E383-4D25-8A6B-33EF13A77215}" dt="2025-11-21T12:26:10.005" v="674" actId="1076"/>
          <ac:grpSpMkLst>
            <pc:docMk/>
            <pc:sldMk cId="0" sldId="269"/>
            <ac:grpSpMk id="4" creationId="{00000000-0000-0000-0000-000000000000}"/>
          </ac:grpSpMkLst>
        </pc:grpChg>
      </pc:sldChg>
      <pc:sldChg chg="modAnim">
        <pc:chgData name="Carys Mainprize" userId="d68e2614-ce77-450f-891e-b1737e63dac2" providerId="ADAL" clId="{27385815-E383-4D25-8A6B-33EF13A77215}" dt="2025-11-21T12:32:54.360" v="1005"/>
        <pc:sldMkLst>
          <pc:docMk/>
          <pc:sldMk cId="0" sldId="274"/>
        </pc:sldMkLst>
      </pc:sldChg>
      <pc:sldChg chg="modAnim">
        <pc:chgData name="Carys Mainprize" userId="d68e2614-ce77-450f-891e-b1737e63dac2" providerId="ADAL" clId="{27385815-E383-4D25-8A6B-33EF13A77215}" dt="2025-11-21T12:33:25.802" v="1011"/>
        <pc:sldMkLst>
          <pc:docMk/>
          <pc:sldMk cId="0" sldId="278"/>
        </pc:sldMkLst>
      </pc:sldChg>
      <pc:sldChg chg="modAnim">
        <pc:chgData name="Carys Mainprize" userId="d68e2614-ce77-450f-891e-b1737e63dac2" providerId="ADAL" clId="{27385815-E383-4D25-8A6B-33EF13A77215}" dt="2025-11-21T12:33:33.646" v="1012"/>
        <pc:sldMkLst>
          <pc:docMk/>
          <pc:sldMk cId="0" sldId="279"/>
        </pc:sldMkLst>
      </pc:sldChg>
      <pc:sldChg chg="ord">
        <pc:chgData name="Carys Mainprize" userId="d68e2614-ce77-450f-891e-b1737e63dac2" providerId="ADAL" clId="{27385815-E383-4D25-8A6B-33EF13A77215}" dt="2025-11-21T12:26:41.894" v="679"/>
        <pc:sldMkLst>
          <pc:docMk/>
          <pc:sldMk cId="0" sldId="281"/>
        </pc:sldMkLst>
      </pc:sldChg>
      <pc:sldChg chg="addSp delSp modSp new mod ord setBg modAnim">
        <pc:chgData name="Carys Mainprize" userId="d68e2614-ce77-450f-891e-b1737e63dac2" providerId="ADAL" clId="{27385815-E383-4D25-8A6B-33EF13A77215}" dt="2025-11-28T11:30:07.009" v="1036" actId="207"/>
        <pc:sldMkLst>
          <pc:docMk/>
          <pc:sldMk cId="2790268472" sldId="284"/>
        </pc:sldMkLst>
        <pc:spChg chg="add mod">
          <ac:chgData name="Carys Mainprize" userId="d68e2614-ce77-450f-891e-b1737e63dac2" providerId="ADAL" clId="{27385815-E383-4D25-8A6B-33EF13A77215}" dt="2025-11-28T11:30:07.009" v="1036" actId="207"/>
          <ac:spMkLst>
            <pc:docMk/>
            <pc:sldMk cId="2790268472" sldId="284"/>
            <ac:spMk id="2" creationId="{712B5383-E144-F59D-991F-1447725A10BE}"/>
          </ac:spMkLst>
        </pc:spChg>
        <pc:spChg chg="add mod">
          <ac:chgData name="Carys Mainprize" userId="d68e2614-ce77-450f-891e-b1737e63dac2" providerId="ADAL" clId="{27385815-E383-4D25-8A6B-33EF13A77215}" dt="2025-11-21T12:09:30.269" v="18" actId="1076"/>
          <ac:spMkLst>
            <pc:docMk/>
            <pc:sldMk cId="2790268472" sldId="284"/>
            <ac:spMk id="3" creationId="{E46F3711-94D5-82C6-EB56-ED511093319C}"/>
          </ac:spMkLst>
        </pc:spChg>
        <pc:picChg chg="add mod ord">
          <ac:chgData name="Carys Mainprize" userId="d68e2614-ce77-450f-891e-b1737e63dac2" providerId="ADAL" clId="{27385815-E383-4D25-8A6B-33EF13A77215}" dt="2025-11-21T12:09:08.427" v="14" actId="167"/>
          <ac:picMkLst>
            <pc:docMk/>
            <pc:sldMk cId="2790268472" sldId="284"/>
            <ac:picMk id="4" creationId="{8144F0F1-4C19-9469-565A-FFE46D87088C}"/>
          </ac:picMkLst>
        </pc:picChg>
      </pc:sldChg>
      <pc:sldChg chg="addSp modSp new mod">
        <pc:chgData name="Carys Mainprize" userId="d68e2614-ce77-450f-891e-b1737e63dac2" providerId="ADAL" clId="{27385815-E383-4D25-8A6B-33EF13A77215}" dt="2025-11-28T11:30:13.990" v="1037"/>
        <pc:sldMkLst>
          <pc:docMk/>
          <pc:sldMk cId="4266469774" sldId="285"/>
        </pc:sldMkLst>
        <pc:spChg chg="add mod">
          <ac:chgData name="Carys Mainprize" userId="d68e2614-ce77-450f-891e-b1737e63dac2" providerId="ADAL" clId="{27385815-E383-4D25-8A6B-33EF13A77215}" dt="2025-11-21T12:10:22.115" v="32" actId="14100"/>
          <ac:spMkLst>
            <pc:docMk/>
            <pc:sldMk cId="4266469774" sldId="285"/>
            <ac:spMk id="3" creationId="{BD880C6A-6B17-2A59-D2C9-F7759FB6CB1E}"/>
          </ac:spMkLst>
        </pc:spChg>
        <pc:spChg chg="add mod">
          <ac:chgData name="Carys Mainprize" userId="d68e2614-ce77-450f-891e-b1737e63dac2" providerId="ADAL" clId="{27385815-E383-4D25-8A6B-33EF13A77215}" dt="2025-11-28T11:30:13.990" v="1037"/>
          <ac:spMkLst>
            <pc:docMk/>
            <pc:sldMk cId="4266469774" sldId="285"/>
            <ac:spMk id="4" creationId="{5DA9273E-AE43-8236-4951-D059BF3A5BB8}"/>
          </ac:spMkLst>
        </pc:spChg>
        <pc:picChg chg="add mod">
          <ac:chgData name="Carys Mainprize" userId="d68e2614-ce77-450f-891e-b1737e63dac2" providerId="ADAL" clId="{27385815-E383-4D25-8A6B-33EF13A77215}" dt="2025-11-21T12:09:59.281" v="23" actId="1076"/>
          <ac:picMkLst>
            <pc:docMk/>
            <pc:sldMk cId="4266469774" sldId="285"/>
            <ac:picMk id="2" creationId="{FF4CCDDD-DCAC-7CA1-080E-B3F5E7A77262}"/>
          </ac:picMkLst>
        </pc:picChg>
      </pc:sldChg>
      <pc:sldChg chg="addSp modSp new mod">
        <pc:chgData name="Carys Mainprize" userId="d68e2614-ce77-450f-891e-b1737e63dac2" providerId="ADAL" clId="{27385815-E383-4D25-8A6B-33EF13A77215}" dt="2025-11-28T11:30:19.777" v="1038"/>
        <pc:sldMkLst>
          <pc:docMk/>
          <pc:sldMk cId="674332412" sldId="286"/>
        </pc:sldMkLst>
        <pc:spChg chg="add mod">
          <ac:chgData name="Carys Mainprize" userId="d68e2614-ce77-450f-891e-b1737e63dac2" providerId="ADAL" clId="{27385815-E383-4D25-8A6B-33EF13A77215}" dt="2025-11-21T12:28:17.789" v="746" actId="14100"/>
          <ac:spMkLst>
            <pc:docMk/>
            <pc:sldMk cId="674332412" sldId="286"/>
            <ac:spMk id="3" creationId="{F07CCD27-389A-5CEE-49B8-70C234773EC8}"/>
          </ac:spMkLst>
        </pc:spChg>
        <pc:spChg chg="add mod">
          <ac:chgData name="Carys Mainprize" userId="d68e2614-ce77-450f-891e-b1737e63dac2" providerId="ADAL" clId="{27385815-E383-4D25-8A6B-33EF13A77215}" dt="2025-11-28T11:30:19.777" v="1038"/>
          <ac:spMkLst>
            <pc:docMk/>
            <pc:sldMk cId="674332412" sldId="286"/>
            <ac:spMk id="4" creationId="{63510287-EA6F-0DDF-2424-21AA6558398F}"/>
          </ac:spMkLst>
        </pc:spChg>
        <pc:picChg chg="add mod">
          <ac:chgData name="Carys Mainprize" userId="d68e2614-ce77-450f-891e-b1737e63dac2" providerId="ADAL" clId="{27385815-E383-4D25-8A6B-33EF13A77215}" dt="2025-11-21T12:11:04.118" v="36" actId="14100"/>
          <ac:picMkLst>
            <pc:docMk/>
            <pc:sldMk cId="674332412" sldId="286"/>
            <ac:picMk id="2" creationId="{F627C2ED-B053-6C9E-497A-64A7B4329677}"/>
          </ac:picMkLst>
        </pc:picChg>
      </pc:sldChg>
      <pc:sldChg chg="addSp modSp new mod">
        <pc:chgData name="Carys Mainprize" userId="d68e2614-ce77-450f-891e-b1737e63dac2" providerId="ADAL" clId="{27385815-E383-4D25-8A6B-33EF13A77215}" dt="2025-11-28T11:30:28.580" v="1040"/>
        <pc:sldMkLst>
          <pc:docMk/>
          <pc:sldMk cId="4032003300" sldId="287"/>
        </pc:sldMkLst>
        <pc:spChg chg="add mod">
          <ac:chgData name="Carys Mainprize" userId="d68e2614-ce77-450f-891e-b1737e63dac2" providerId="ADAL" clId="{27385815-E383-4D25-8A6B-33EF13A77215}" dt="2025-11-28T11:30:28.580" v="1040"/>
          <ac:spMkLst>
            <pc:docMk/>
            <pc:sldMk cId="4032003300" sldId="287"/>
            <ac:spMk id="3" creationId="{202E931B-ADF5-4315-3C2D-55B55A086A1F}"/>
          </ac:spMkLst>
        </pc:spChg>
        <pc:picChg chg="add mod">
          <ac:chgData name="Carys Mainprize" userId="d68e2614-ce77-450f-891e-b1737e63dac2" providerId="ADAL" clId="{27385815-E383-4D25-8A6B-33EF13A77215}" dt="2025-11-21T12:11:57.025" v="44" actId="14100"/>
          <ac:picMkLst>
            <pc:docMk/>
            <pc:sldMk cId="4032003300" sldId="287"/>
            <ac:picMk id="2" creationId="{62E8C082-9327-9058-DFD0-A48C84E9F893}"/>
          </ac:picMkLst>
        </pc:picChg>
      </pc:sldChg>
      <pc:sldChg chg="addSp modSp new mod">
        <pc:chgData name="Carys Mainprize" userId="d68e2614-ce77-450f-891e-b1737e63dac2" providerId="ADAL" clId="{27385815-E383-4D25-8A6B-33EF13A77215}" dt="2025-11-28T11:30:22.151" v="1039"/>
        <pc:sldMkLst>
          <pc:docMk/>
          <pc:sldMk cId="3317296439" sldId="288"/>
        </pc:sldMkLst>
        <pc:spChg chg="add mod">
          <ac:chgData name="Carys Mainprize" userId="d68e2614-ce77-450f-891e-b1737e63dac2" providerId="ADAL" clId="{27385815-E383-4D25-8A6B-33EF13A77215}" dt="2025-11-28T11:30:22.151" v="1039"/>
          <ac:spMkLst>
            <pc:docMk/>
            <pc:sldMk cId="3317296439" sldId="288"/>
            <ac:spMk id="3" creationId="{92B81B88-AF26-A25C-0C66-02F06B43B031}"/>
          </ac:spMkLst>
        </pc:spChg>
        <pc:picChg chg="add mod">
          <ac:chgData name="Carys Mainprize" userId="d68e2614-ce77-450f-891e-b1737e63dac2" providerId="ADAL" clId="{27385815-E383-4D25-8A6B-33EF13A77215}" dt="2025-11-21T12:11:30.524" v="41" actId="14100"/>
          <ac:picMkLst>
            <pc:docMk/>
            <pc:sldMk cId="3317296439" sldId="288"/>
            <ac:picMk id="2" creationId="{FB39015F-AF33-F1E2-6680-66C2A7D674D8}"/>
          </ac:picMkLst>
        </pc:picChg>
      </pc:sldChg>
      <pc:sldChg chg="addSp delSp modSp new mod delAnim modAnim">
        <pc:chgData name="Carys Mainprize" userId="d68e2614-ce77-450f-891e-b1737e63dac2" providerId="ADAL" clId="{27385815-E383-4D25-8A6B-33EF13A77215}" dt="2025-11-28T11:30:32.650" v="1041"/>
        <pc:sldMkLst>
          <pc:docMk/>
          <pc:sldMk cId="2345840667" sldId="289"/>
        </pc:sldMkLst>
        <pc:spChg chg="add mod">
          <ac:chgData name="Carys Mainprize" userId="d68e2614-ce77-450f-891e-b1737e63dac2" providerId="ADAL" clId="{27385815-E383-4D25-8A6B-33EF13A77215}" dt="2025-11-28T11:30:32.650" v="1041"/>
          <ac:spMkLst>
            <pc:docMk/>
            <pc:sldMk cId="2345840667" sldId="289"/>
            <ac:spMk id="2" creationId="{09D3ECB7-8C4A-1514-E720-DE4BFF50D138}"/>
          </ac:spMkLst>
        </pc:spChg>
        <pc:grpChg chg="mod">
          <ac:chgData name="Carys Mainprize" userId="d68e2614-ce77-450f-891e-b1737e63dac2" providerId="ADAL" clId="{27385815-E383-4D25-8A6B-33EF13A77215}" dt="2025-11-21T12:17:09.328" v="82" actId="1076"/>
          <ac:grpSpMkLst>
            <pc:docMk/>
            <pc:sldMk cId="2345840667" sldId="289"/>
            <ac:grpSpMk id="53" creationId="{7F182E9C-773C-0D2D-8F6F-8DB79A2C2B12}"/>
          </ac:grpSpMkLst>
        </pc:grpChg>
        <pc:grpChg chg="mod">
          <ac:chgData name="Carys Mainprize" userId="d68e2614-ce77-450f-891e-b1737e63dac2" providerId="ADAL" clId="{27385815-E383-4D25-8A6B-33EF13A77215}" dt="2025-11-21T12:16:22.572" v="80" actId="1076"/>
          <ac:grpSpMkLst>
            <pc:docMk/>
            <pc:sldMk cId="2345840667" sldId="289"/>
            <ac:grpSpMk id="57" creationId="{14EC05BF-769D-93B8-3B5B-F468D961496B}"/>
          </ac:grpSpMkLst>
        </pc:grpChg>
        <pc:grpChg chg="add mod">
          <ac:chgData name="Carys Mainprize" userId="d68e2614-ce77-450f-891e-b1737e63dac2" providerId="ADAL" clId="{27385815-E383-4D25-8A6B-33EF13A77215}" dt="2025-11-21T12:17:12.921" v="84" actId="1076"/>
          <ac:grpSpMkLst>
            <pc:docMk/>
            <pc:sldMk cId="2345840667" sldId="289"/>
            <ac:grpSpMk id="65" creationId="{67FB066C-E4AA-D481-4175-F12DC2A111CD}"/>
          </ac:grpSpMkLst>
        </pc:grpChg>
        <pc:picChg chg="add mod">
          <ac:chgData name="Carys Mainprize" userId="d68e2614-ce77-450f-891e-b1737e63dac2" providerId="ADAL" clId="{27385815-E383-4D25-8A6B-33EF13A77215}" dt="2025-11-21T12:14:24.743" v="56" actId="1076"/>
          <ac:picMkLst>
            <pc:docMk/>
            <pc:sldMk cId="2345840667" sldId="289"/>
            <ac:picMk id="34" creationId="{07EF6786-BBE2-C332-12C7-B7429249E572}"/>
          </ac:picMkLst>
        </pc:picChg>
        <pc:picChg chg="mod">
          <ac:chgData name="Carys Mainprize" userId="d68e2614-ce77-450f-891e-b1737e63dac2" providerId="ADAL" clId="{27385815-E383-4D25-8A6B-33EF13A77215}" dt="2025-11-21T12:14:48.326" v="65" actId="1076"/>
          <ac:picMkLst>
            <pc:docMk/>
            <pc:sldMk cId="2345840667" sldId="289"/>
            <ac:picMk id="35" creationId="{6A1165B5-FB3B-6B8F-E271-5743968A738F}"/>
          </ac:picMkLst>
        </pc:picChg>
        <pc:picChg chg="mod">
          <ac:chgData name="Carys Mainprize" userId="d68e2614-ce77-450f-891e-b1737e63dac2" providerId="ADAL" clId="{27385815-E383-4D25-8A6B-33EF13A77215}" dt="2025-11-21T12:14:06.973" v="51" actId="1076"/>
          <ac:picMkLst>
            <pc:docMk/>
            <pc:sldMk cId="2345840667" sldId="289"/>
            <ac:picMk id="36" creationId="{55395D7A-8988-89B2-1435-B8A06E235E31}"/>
          </ac:picMkLst>
        </pc:picChg>
        <pc:picChg chg="mod">
          <ac:chgData name="Carys Mainprize" userId="d68e2614-ce77-450f-891e-b1737e63dac2" providerId="ADAL" clId="{27385815-E383-4D25-8A6B-33EF13A77215}" dt="2025-11-21T12:15:24.563" v="75" actId="1076"/>
          <ac:picMkLst>
            <pc:docMk/>
            <pc:sldMk cId="2345840667" sldId="289"/>
            <ac:picMk id="37" creationId="{D40D3AD4-0574-011F-98C3-C86F3CB26363}"/>
          </ac:picMkLst>
        </pc:picChg>
        <pc:picChg chg="mod">
          <ac:chgData name="Carys Mainprize" userId="d68e2614-ce77-450f-891e-b1737e63dac2" providerId="ADAL" clId="{27385815-E383-4D25-8A6B-33EF13A77215}" dt="2025-11-21T12:14:19.978" v="54" actId="1076"/>
          <ac:picMkLst>
            <pc:docMk/>
            <pc:sldMk cId="2345840667" sldId="289"/>
            <ac:picMk id="38" creationId="{EE99E990-0D7F-07FE-FDA8-B2DEEDED1785}"/>
          </ac:picMkLst>
        </pc:picChg>
        <pc:picChg chg="add mod">
          <ac:chgData name="Carys Mainprize" userId="d68e2614-ce77-450f-891e-b1737e63dac2" providerId="ADAL" clId="{27385815-E383-4D25-8A6B-33EF13A77215}" dt="2025-11-21T12:15:11.097" v="72" actId="1076"/>
          <ac:picMkLst>
            <pc:docMk/>
            <pc:sldMk cId="2345840667" sldId="289"/>
            <ac:picMk id="39" creationId="{3B4D237F-DECC-1204-B589-29A3D0F1758E}"/>
          </ac:picMkLst>
        </pc:picChg>
        <pc:picChg chg="add mod">
          <ac:chgData name="Carys Mainprize" userId="d68e2614-ce77-450f-891e-b1737e63dac2" providerId="ADAL" clId="{27385815-E383-4D25-8A6B-33EF13A77215}" dt="2025-11-21T12:14:38.299" v="60" actId="1076"/>
          <ac:picMkLst>
            <pc:docMk/>
            <pc:sldMk cId="2345840667" sldId="289"/>
            <ac:picMk id="40" creationId="{8E585502-F20F-8618-A6B2-8C63E1F5F6D7}"/>
          </ac:picMkLst>
        </pc:picChg>
        <pc:picChg chg="mod">
          <ac:chgData name="Carys Mainprize" userId="d68e2614-ce77-450f-891e-b1737e63dac2" providerId="ADAL" clId="{27385815-E383-4D25-8A6B-33EF13A77215}" dt="2025-11-21T12:14:46.880" v="64" actId="1076"/>
          <ac:picMkLst>
            <pc:docMk/>
            <pc:sldMk cId="2345840667" sldId="289"/>
            <ac:picMk id="41" creationId="{B28C4C14-2973-3540-1F0D-3CDB599BDF96}"/>
          </ac:picMkLst>
        </pc:picChg>
        <pc:picChg chg="mod">
          <ac:chgData name="Carys Mainprize" userId="d68e2614-ce77-450f-891e-b1737e63dac2" providerId="ADAL" clId="{27385815-E383-4D25-8A6B-33EF13A77215}" dt="2025-11-21T12:14:18.702" v="53" actId="1076"/>
          <ac:picMkLst>
            <pc:docMk/>
            <pc:sldMk cId="2345840667" sldId="289"/>
            <ac:picMk id="42" creationId="{2B4485BB-1AEE-77E8-F1B3-170E6C0CFC0E}"/>
          </ac:picMkLst>
        </pc:picChg>
        <pc:picChg chg="mod">
          <ac:chgData name="Carys Mainprize" userId="d68e2614-ce77-450f-891e-b1737e63dac2" providerId="ADAL" clId="{27385815-E383-4D25-8A6B-33EF13A77215}" dt="2025-11-21T12:17:16.071" v="85" actId="1076"/>
          <ac:picMkLst>
            <pc:docMk/>
            <pc:sldMk cId="2345840667" sldId="289"/>
            <ac:picMk id="43" creationId="{036D52FB-8972-B319-7905-FEEEE098BD3F}"/>
          </ac:picMkLst>
        </pc:picChg>
        <pc:picChg chg="mod">
          <ac:chgData name="Carys Mainprize" userId="d68e2614-ce77-450f-891e-b1737e63dac2" providerId="ADAL" clId="{27385815-E383-4D25-8A6B-33EF13A77215}" dt="2025-11-21T12:15:29.221" v="76" actId="1076"/>
          <ac:picMkLst>
            <pc:docMk/>
            <pc:sldMk cId="2345840667" sldId="289"/>
            <ac:picMk id="44" creationId="{B2E8A41E-E225-8D5C-7089-34DDF451812E}"/>
          </ac:picMkLst>
        </pc:picChg>
        <pc:picChg chg="add mod">
          <ac:chgData name="Carys Mainprize" userId="d68e2614-ce77-450f-891e-b1737e63dac2" providerId="ADAL" clId="{27385815-E383-4D25-8A6B-33EF13A77215}" dt="2025-11-21T12:15:09.022" v="71" actId="1076"/>
          <ac:picMkLst>
            <pc:docMk/>
            <pc:sldMk cId="2345840667" sldId="289"/>
            <ac:picMk id="45" creationId="{D9F3DBA9-51DD-DBBD-EE10-DD4ED1F03C87}"/>
          </ac:picMkLst>
        </pc:picChg>
        <pc:picChg chg="mod">
          <ac:chgData name="Carys Mainprize" userId="d68e2614-ce77-450f-891e-b1737e63dac2" providerId="ADAL" clId="{27385815-E383-4D25-8A6B-33EF13A77215}" dt="2025-11-21T12:14:36.840" v="59" actId="1076"/>
          <ac:picMkLst>
            <pc:docMk/>
            <pc:sldMk cId="2345840667" sldId="289"/>
            <ac:picMk id="46" creationId="{98CAE437-70DA-FBDE-7AF9-D20904C05685}"/>
          </ac:picMkLst>
        </pc:picChg>
        <pc:picChg chg="add mod">
          <ac:chgData name="Carys Mainprize" userId="d68e2614-ce77-450f-891e-b1737e63dac2" providerId="ADAL" clId="{27385815-E383-4D25-8A6B-33EF13A77215}" dt="2025-11-21T12:15:39.852" v="77" actId="1076"/>
          <ac:picMkLst>
            <pc:docMk/>
            <pc:sldMk cId="2345840667" sldId="289"/>
            <ac:picMk id="47" creationId="{15965E2B-0EA6-6E2B-B20C-5976C52EB2E9}"/>
          </ac:picMkLst>
        </pc:picChg>
        <pc:picChg chg="mod">
          <ac:chgData name="Carys Mainprize" userId="d68e2614-ce77-450f-891e-b1737e63dac2" providerId="ADAL" clId="{27385815-E383-4D25-8A6B-33EF13A77215}" dt="2025-11-21T12:14:17.412" v="52" actId="1076"/>
          <ac:picMkLst>
            <pc:docMk/>
            <pc:sldMk cId="2345840667" sldId="289"/>
            <ac:picMk id="48" creationId="{C5535B47-537A-6A60-1EA8-3E45504EFE43}"/>
          </ac:picMkLst>
        </pc:picChg>
        <pc:picChg chg="mod">
          <ac:chgData name="Carys Mainprize" userId="d68e2614-ce77-450f-891e-b1737e63dac2" providerId="ADAL" clId="{27385815-E383-4D25-8A6B-33EF13A77215}" dt="2025-11-21T12:13:52.175" v="48"/>
          <ac:picMkLst>
            <pc:docMk/>
            <pc:sldMk cId="2345840667" sldId="289"/>
            <ac:picMk id="54" creationId="{AA2F4BE1-2134-5F77-835A-1C159D8B23C7}"/>
          </ac:picMkLst>
        </pc:picChg>
        <pc:picChg chg="mod">
          <ac:chgData name="Carys Mainprize" userId="d68e2614-ce77-450f-891e-b1737e63dac2" providerId="ADAL" clId="{27385815-E383-4D25-8A6B-33EF13A77215}" dt="2025-11-21T12:13:52.175" v="48"/>
          <ac:picMkLst>
            <pc:docMk/>
            <pc:sldMk cId="2345840667" sldId="289"/>
            <ac:picMk id="60" creationId="{FC5FAE22-B802-11FD-9DF3-A32EDCDA818B}"/>
          </ac:picMkLst>
        </pc:picChg>
        <pc:picChg chg="mod">
          <ac:chgData name="Carys Mainprize" userId="d68e2614-ce77-450f-891e-b1737e63dac2" providerId="ADAL" clId="{27385815-E383-4D25-8A6B-33EF13A77215}" dt="2025-11-21T12:13:52.175" v="48"/>
          <ac:picMkLst>
            <pc:docMk/>
            <pc:sldMk cId="2345840667" sldId="289"/>
            <ac:picMk id="64" creationId="{D8D233C6-681B-3360-EF59-FF09E141EBA8}"/>
          </ac:picMkLst>
        </pc:picChg>
        <pc:picChg chg="mod">
          <ac:chgData name="Carys Mainprize" userId="d68e2614-ce77-450f-891e-b1737e63dac2" providerId="ADAL" clId="{27385815-E383-4D25-8A6B-33EF13A77215}" dt="2025-11-21T12:17:10.596" v="83"/>
          <ac:picMkLst>
            <pc:docMk/>
            <pc:sldMk cId="2345840667" sldId="289"/>
            <ac:picMk id="66" creationId="{37D0B421-2FA8-0438-50D3-70B7270206BB}"/>
          </ac:picMkLst>
        </pc:picChg>
        <pc:picChg chg="mod">
          <ac:chgData name="Carys Mainprize" userId="d68e2614-ce77-450f-891e-b1737e63dac2" providerId="ADAL" clId="{27385815-E383-4D25-8A6B-33EF13A77215}" dt="2025-11-21T12:17:10.596" v="83"/>
          <ac:picMkLst>
            <pc:docMk/>
            <pc:sldMk cId="2345840667" sldId="289"/>
            <ac:picMk id="67" creationId="{F6D3100F-191C-FD4E-8C1C-76FB71F56583}"/>
          </ac:picMkLst>
        </pc:picChg>
        <pc:picChg chg="mod">
          <ac:chgData name="Carys Mainprize" userId="d68e2614-ce77-450f-891e-b1737e63dac2" providerId="ADAL" clId="{27385815-E383-4D25-8A6B-33EF13A77215}" dt="2025-11-21T12:17:10.596" v="83"/>
          <ac:picMkLst>
            <pc:docMk/>
            <pc:sldMk cId="2345840667" sldId="289"/>
            <ac:picMk id="68" creationId="{EFE7F5C3-C322-C4C3-4D97-A8692314AC86}"/>
          </ac:picMkLst>
        </pc:picChg>
      </pc:sldChg>
      <pc:sldChg chg="addSp modSp new mod modAnim">
        <pc:chgData name="Carys Mainprize" userId="d68e2614-ce77-450f-891e-b1737e63dac2" providerId="ADAL" clId="{27385815-E383-4D25-8A6B-33EF13A77215}" dt="2025-11-28T11:30:34.794" v="1042"/>
        <pc:sldMkLst>
          <pc:docMk/>
          <pc:sldMk cId="1122921582" sldId="290"/>
        </pc:sldMkLst>
        <pc:spChg chg="add mod">
          <ac:chgData name="Carys Mainprize" userId="d68e2614-ce77-450f-891e-b1737e63dac2" providerId="ADAL" clId="{27385815-E383-4D25-8A6B-33EF13A77215}" dt="2025-11-28T11:30:34.794" v="1042"/>
          <ac:spMkLst>
            <pc:docMk/>
            <pc:sldMk cId="1122921582" sldId="290"/>
            <ac:spMk id="55" creationId="{1592259C-5449-DACF-9996-76BD358EE250}"/>
          </ac:spMkLst>
        </pc:spChg>
        <pc:grpChg chg="mod">
          <ac:chgData name="Carys Mainprize" userId="d68e2614-ce77-450f-891e-b1737e63dac2" providerId="ADAL" clId="{27385815-E383-4D25-8A6B-33EF13A77215}" dt="2025-11-21T12:17:40.072" v="88" actId="1076"/>
          <ac:grpSpMkLst>
            <pc:docMk/>
            <pc:sldMk cId="1122921582" sldId="290"/>
            <ac:grpSpMk id="18" creationId="{E7126491-5878-E46F-9BD4-99E4372D9F0B}"/>
          </ac:grpSpMkLst>
        </pc:grpChg>
        <pc:grpChg chg="mod">
          <ac:chgData name="Carys Mainprize" userId="d68e2614-ce77-450f-891e-b1737e63dac2" providerId="ADAL" clId="{27385815-E383-4D25-8A6B-33EF13A77215}" dt="2025-11-21T12:17:46.581" v="90" actId="1076"/>
          <ac:grpSpMkLst>
            <pc:docMk/>
            <pc:sldMk cId="1122921582" sldId="290"/>
            <ac:grpSpMk id="22" creationId="{206237BD-376F-5B06-0714-6C7D14ECCDA3}"/>
          </ac:grpSpMkLst>
        </pc:grpChg>
        <pc:grpChg chg="mod">
          <ac:chgData name="Carys Mainprize" userId="d68e2614-ce77-450f-891e-b1737e63dac2" providerId="ADAL" clId="{27385815-E383-4D25-8A6B-33EF13A77215}" dt="2025-11-21T12:17:44.048" v="89" actId="1076"/>
          <ac:grpSpMkLst>
            <pc:docMk/>
            <pc:sldMk cId="1122921582" sldId="290"/>
            <ac:grpSpMk id="26" creationId="{DB3B2FC5-4CB4-063F-6572-72411106693A}"/>
          </ac:grpSpMkLst>
        </pc:grpChg>
        <pc:grpChg chg="mod">
          <ac:chgData name="Carys Mainprize" userId="d68e2614-ce77-450f-891e-b1737e63dac2" providerId="ADAL" clId="{27385815-E383-4D25-8A6B-33EF13A77215}" dt="2025-11-21T12:17:53.770" v="92" actId="1076"/>
          <ac:grpSpMkLst>
            <pc:docMk/>
            <pc:sldMk cId="1122921582" sldId="290"/>
            <ac:grpSpMk id="30" creationId="{3564E65C-4631-583E-75F8-574ADA0CB2DE}"/>
          </ac:grpSpMkLst>
        </pc:grpChg>
        <pc:grpChg chg="mod">
          <ac:chgData name="Carys Mainprize" userId="d68e2614-ce77-450f-891e-b1737e63dac2" providerId="ADAL" clId="{27385815-E383-4D25-8A6B-33EF13A77215}" dt="2025-11-21T12:17:50.283" v="91" actId="1076"/>
          <ac:grpSpMkLst>
            <pc:docMk/>
            <pc:sldMk cId="1122921582" sldId="290"/>
            <ac:grpSpMk id="44" creationId="{34505F97-C0B5-8FBF-53AB-296B0C124FD2}"/>
          </ac:grpSpMkLst>
        </pc:grpChg>
        <pc:picChg chg="mod">
          <ac:chgData name="Carys Mainprize" userId="d68e2614-ce77-450f-891e-b1737e63dac2" providerId="ADAL" clId="{27385815-E383-4D25-8A6B-33EF13A77215}" dt="2025-11-21T12:18:05.336" v="97" actId="1076"/>
          <ac:picMkLst>
            <pc:docMk/>
            <pc:sldMk cId="1122921582" sldId="290"/>
            <ac:picMk id="3" creationId="{7FFEF134-90EB-086D-9C94-DD03721B704A}"/>
          </ac:picMkLst>
        </pc:picChg>
        <pc:picChg chg="mod">
          <ac:chgData name="Carys Mainprize" userId="d68e2614-ce77-450f-891e-b1737e63dac2" providerId="ADAL" clId="{27385815-E383-4D25-8A6B-33EF13A77215}" dt="2025-11-21T12:17:58.350" v="94" actId="1076"/>
          <ac:picMkLst>
            <pc:docMk/>
            <pc:sldMk cId="1122921582" sldId="290"/>
            <ac:picMk id="4" creationId="{15039CCA-53B8-7E82-4773-993417BC2AF9}"/>
          </ac:picMkLst>
        </pc:picChg>
        <pc:picChg chg="add mod">
          <ac:chgData name="Carys Mainprize" userId="d68e2614-ce77-450f-891e-b1737e63dac2" providerId="ADAL" clId="{27385815-E383-4D25-8A6B-33EF13A77215}" dt="2025-11-21T12:17:33.540" v="87" actId="14100"/>
          <ac:picMkLst>
            <pc:docMk/>
            <pc:sldMk cId="1122921582" sldId="290"/>
            <ac:picMk id="5" creationId="{A92A674E-ED7D-AEEF-7523-B3E1AF8EB934}"/>
          </ac:picMkLst>
        </pc:picChg>
        <pc:picChg chg="mod">
          <ac:chgData name="Carys Mainprize" userId="d68e2614-ce77-450f-891e-b1737e63dac2" providerId="ADAL" clId="{27385815-E383-4D25-8A6B-33EF13A77215}" dt="2025-11-21T12:17:56.758" v="93" actId="1076"/>
          <ac:picMkLst>
            <pc:docMk/>
            <pc:sldMk cId="1122921582" sldId="290"/>
            <ac:picMk id="7" creationId="{D10F01B1-D115-C227-BDE0-96A69919C054}"/>
          </ac:picMkLst>
        </pc:picChg>
        <pc:picChg chg="add mod">
          <ac:chgData name="Carys Mainprize" userId="d68e2614-ce77-450f-891e-b1737e63dac2" providerId="ADAL" clId="{27385815-E383-4D25-8A6B-33EF13A77215}" dt="2025-11-21T12:17:33.540" v="87" actId="14100"/>
          <ac:picMkLst>
            <pc:docMk/>
            <pc:sldMk cId="1122921582" sldId="290"/>
            <ac:picMk id="8" creationId="{F177A7EC-A12E-7DA5-EDB0-F3D5A273E496}"/>
          </ac:picMkLst>
        </pc:picChg>
        <pc:picChg chg="mod">
          <ac:chgData name="Carys Mainprize" userId="d68e2614-ce77-450f-891e-b1737e63dac2" providerId="ADAL" clId="{27385815-E383-4D25-8A6B-33EF13A77215}" dt="2025-11-21T12:17:59.941" v="95" actId="1076"/>
          <ac:picMkLst>
            <pc:docMk/>
            <pc:sldMk cId="1122921582" sldId="290"/>
            <ac:picMk id="10" creationId="{7E142800-0582-9CAB-D361-5C86A60F42B8}"/>
          </ac:picMkLst>
        </pc:picChg>
        <pc:picChg chg="mod">
          <ac:chgData name="Carys Mainprize" userId="d68e2614-ce77-450f-891e-b1737e63dac2" providerId="ADAL" clId="{27385815-E383-4D25-8A6B-33EF13A77215}" dt="2025-11-21T12:17:33.540" v="87" actId="14100"/>
          <ac:picMkLst>
            <pc:docMk/>
            <pc:sldMk cId="1122921582" sldId="290"/>
            <ac:picMk id="11" creationId="{7B102F71-8789-388F-F09B-6D0444761A0A}"/>
          </ac:picMkLst>
        </pc:picChg>
        <pc:picChg chg="add mod">
          <ac:chgData name="Carys Mainprize" userId="d68e2614-ce77-450f-891e-b1737e63dac2" providerId="ADAL" clId="{27385815-E383-4D25-8A6B-33EF13A77215}" dt="2025-11-21T12:17:33.540" v="87" actId="14100"/>
          <ac:picMkLst>
            <pc:docMk/>
            <pc:sldMk cId="1122921582" sldId="290"/>
            <ac:picMk id="13" creationId="{3A21730F-4D28-5629-1DFE-9D1874D4B2B3}"/>
          </ac:picMkLst>
        </pc:picChg>
        <pc:picChg chg="add mod">
          <ac:chgData name="Carys Mainprize" userId="d68e2614-ce77-450f-891e-b1737e63dac2" providerId="ADAL" clId="{27385815-E383-4D25-8A6B-33EF13A77215}" dt="2025-11-21T12:18:07.299" v="98" actId="1076"/>
          <ac:picMkLst>
            <pc:docMk/>
            <pc:sldMk cId="1122921582" sldId="290"/>
            <ac:picMk id="17" creationId="{2386F9F0-C4D0-F867-A725-D67B4C1F1416}"/>
          </ac:picMkLst>
        </pc:picChg>
        <pc:picChg chg="mod">
          <ac:chgData name="Carys Mainprize" userId="d68e2614-ce77-450f-891e-b1737e63dac2" providerId="ADAL" clId="{27385815-E383-4D25-8A6B-33EF13A77215}" dt="2025-11-21T12:17:29.951" v="86"/>
          <ac:picMkLst>
            <pc:docMk/>
            <pc:sldMk cId="1122921582" sldId="290"/>
            <ac:picMk id="23" creationId="{43FDDFF4-15EE-F26D-5962-960879528075}"/>
          </ac:picMkLst>
        </pc:picChg>
        <pc:picChg chg="mod">
          <ac:chgData name="Carys Mainprize" userId="d68e2614-ce77-450f-891e-b1737e63dac2" providerId="ADAL" clId="{27385815-E383-4D25-8A6B-33EF13A77215}" dt="2025-11-21T12:17:29.951" v="86"/>
          <ac:picMkLst>
            <pc:docMk/>
            <pc:sldMk cId="1122921582" sldId="290"/>
            <ac:picMk id="33" creationId="{3F675588-4E18-6745-16A2-89ECADFA8669}"/>
          </ac:picMkLst>
        </pc:picChg>
        <pc:picChg chg="mod">
          <ac:chgData name="Carys Mainprize" userId="d68e2614-ce77-450f-891e-b1737e63dac2" providerId="ADAL" clId="{27385815-E383-4D25-8A6B-33EF13A77215}" dt="2025-11-21T12:18:03.111" v="96" actId="1076"/>
          <ac:picMkLst>
            <pc:docMk/>
            <pc:sldMk cId="1122921582" sldId="290"/>
            <ac:picMk id="38" creationId="{2F7DF164-74A3-9BA2-F9E3-9BC7798FDAB0}"/>
          </ac:picMkLst>
        </pc:picChg>
        <pc:picChg chg="add mod">
          <ac:chgData name="Carys Mainprize" userId="d68e2614-ce77-450f-891e-b1737e63dac2" providerId="ADAL" clId="{27385815-E383-4D25-8A6B-33EF13A77215}" dt="2025-11-21T12:17:33.540" v="87" actId="14100"/>
          <ac:picMkLst>
            <pc:docMk/>
            <pc:sldMk cId="1122921582" sldId="290"/>
            <ac:picMk id="40" creationId="{BDC70C70-EDFA-C8F5-286E-CF1524EAAC23}"/>
          </ac:picMkLst>
        </pc:picChg>
        <pc:picChg chg="mod">
          <ac:chgData name="Carys Mainprize" userId="d68e2614-ce77-450f-891e-b1737e63dac2" providerId="ADAL" clId="{27385815-E383-4D25-8A6B-33EF13A77215}" dt="2025-11-21T12:17:33.540" v="87" actId="14100"/>
          <ac:picMkLst>
            <pc:docMk/>
            <pc:sldMk cId="1122921582" sldId="290"/>
            <ac:picMk id="41" creationId="{D7C3ABE9-E4DA-B4A6-CCB2-27F086D5E747}"/>
          </ac:picMkLst>
        </pc:picChg>
        <pc:picChg chg="add mod">
          <ac:chgData name="Carys Mainprize" userId="d68e2614-ce77-450f-891e-b1737e63dac2" providerId="ADAL" clId="{27385815-E383-4D25-8A6B-33EF13A77215}" dt="2025-11-21T12:17:33.540" v="87" actId="14100"/>
          <ac:picMkLst>
            <pc:docMk/>
            <pc:sldMk cId="1122921582" sldId="290"/>
            <ac:picMk id="42" creationId="{F1886DE8-427C-866D-81DA-86673423B3DC}"/>
          </ac:picMkLst>
        </pc:picChg>
        <pc:picChg chg="mod">
          <ac:chgData name="Carys Mainprize" userId="d68e2614-ce77-450f-891e-b1737e63dac2" providerId="ADAL" clId="{27385815-E383-4D25-8A6B-33EF13A77215}" dt="2025-11-21T12:17:33.540" v="87" actId="14100"/>
          <ac:picMkLst>
            <pc:docMk/>
            <pc:sldMk cId="1122921582" sldId="290"/>
            <ac:picMk id="43" creationId="{F254527A-2B4B-43B9-6070-98C588E061E1}"/>
          </ac:picMkLst>
        </pc:picChg>
        <pc:picChg chg="mod">
          <ac:chgData name="Carys Mainprize" userId="d68e2614-ce77-450f-891e-b1737e63dac2" providerId="ADAL" clId="{27385815-E383-4D25-8A6B-33EF13A77215}" dt="2025-11-21T12:17:29.951" v="86"/>
          <ac:picMkLst>
            <pc:docMk/>
            <pc:sldMk cId="1122921582" sldId="290"/>
            <ac:picMk id="45" creationId="{35C2D9A6-710B-C925-59F4-219BBE8E26B8}"/>
          </ac:picMkLst>
        </pc:picChg>
        <pc:picChg chg="mod">
          <ac:chgData name="Carys Mainprize" userId="d68e2614-ce77-450f-891e-b1737e63dac2" providerId="ADAL" clId="{27385815-E383-4D25-8A6B-33EF13A77215}" dt="2025-11-21T12:17:29.951" v="86"/>
          <ac:picMkLst>
            <pc:docMk/>
            <pc:sldMk cId="1122921582" sldId="290"/>
            <ac:picMk id="50" creationId="{CBEB6F26-D328-8AD3-D79B-47DA1068D169}"/>
          </ac:picMkLst>
        </pc:picChg>
      </pc:sldChg>
      <pc:sldChg chg="addSp modSp add mod">
        <pc:chgData name="Carys Mainprize" userId="d68e2614-ce77-450f-891e-b1737e63dac2" providerId="ADAL" clId="{27385815-E383-4D25-8A6B-33EF13A77215}" dt="2025-11-21T12:25:36.427" v="669" actId="404"/>
        <pc:sldMkLst>
          <pc:docMk/>
          <pc:sldMk cId="2577067317" sldId="291"/>
        </pc:sldMkLst>
        <pc:spChg chg="mod">
          <ac:chgData name="Carys Mainprize" userId="d68e2614-ce77-450f-891e-b1737e63dac2" providerId="ADAL" clId="{27385815-E383-4D25-8A6B-33EF13A77215}" dt="2025-11-21T12:25:36.427" v="669" actId="404"/>
          <ac:spMkLst>
            <pc:docMk/>
            <pc:sldMk cId="2577067317" sldId="291"/>
            <ac:spMk id="8" creationId="{689DB3AD-3201-C5AF-CF6D-5099ABB7A6DE}"/>
          </ac:spMkLst>
        </pc:spChg>
        <pc:spChg chg="mod">
          <ac:chgData name="Carys Mainprize" userId="d68e2614-ce77-450f-891e-b1737e63dac2" providerId="ADAL" clId="{27385815-E383-4D25-8A6B-33EF13A77215}" dt="2025-11-21T12:23:34.953" v="175" actId="20577"/>
          <ac:spMkLst>
            <pc:docMk/>
            <pc:sldMk cId="2577067317" sldId="291"/>
            <ac:spMk id="9" creationId="{C3B341E5-057F-1F39-8FF1-E4659A1F86C9}"/>
          </ac:spMkLst>
        </pc:spChg>
        <pc:spChg chg="add mod">
          <ac:chgData name="Carys Mainprize" userId="d68e2614-ce77-450f-891e-b1737e63dac2" providerId="ADAL" clId="{27385815-E383-4D25-8A6B-33EF13A77215}" dt="2025-11-21T12:25:31.328" v="666" actId="1076"/>
          <ac:spMkLst>
            <pc:docMk/>
            <pc:sldMk cId="2577067317" sldId="291"/>
            <ac:spMk id="10" creationId="{ED390AFB-F553-AD4B-F95B-A193888D824C}"/>
          </ac:spMkLst>
        </pc:spChg>
        <pc:grpChg chg="mod">
          <ac:chgData name="Carys Mainprize" userId="d68e2614-ce77-450f-891e-b1737e63dac2" providerId="ADAL" clId="{27385815-E383-4D25-8A6B-33EF13A77215}" dt="2025-11-21T12:24:32.837" v="418" actId="14100"/>
          <ac:grpSpMkLst>
            <pc:docMk/>
            <pc:sldMk cId="2577067317" sldId="291"/>
            <ac:grpSpMk id="3" creationId="{FB1B8C05-891B-53F9-1182-35FB1024CD8D}"/>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5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47.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svg"/><Relationship Id="rId7"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75.png"/><Relationship Id="rId4" Type="http://schemas.openxmlformats.org/officeDocument/2006/relationships/image" Target="../media/image53.png"/><Relationship Id="rId9" Type="http://schemas.openxmlformats.org/officeDocument/2006/relationships/image" Target="../media/image16.sv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75.png"/><Relationship Id="rId4" Type="http://schemas.openxmlformats.org/officeDocument/2006/relationships/image" Target="../media/image53.pn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9.svg"/></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4.svg"/><Relationship Id="rId2" Type="http://schemas.openxmlformats.org/officeDocument/2006/relationships/image" Target="../media/image13.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8.svg"/><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9.sv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2.sv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27.svg"/><Relationship Id="rId12"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8.svg"/><Relationship Id="rId10"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4255514" y="7809283"/>
            <a:ext cx="3915676" cy="5127671"/>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6421611">
            <a:off x="7459828" y="-2654350"/>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2184796">
            <a:off x="15199494" y="5738623"/>
            <a:ext cx="3318269" cy="5696598"/>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2598021">
            <a:off x="-1427329" y="-2320975"/>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6" name="Group 6"/>
          <p:cNvGrpSpPr/>
          <p:nvPr/>
        </p:nvGrpSpPr>
        <p:grpSpPr>
          <a:xfrm>
            <a:off x="2740054" y="1265889"/>
            <a:ext cx="12807892" cy="772217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endParaRPr lang="en-GB"/>
            </a:p>
          </p:txBody>
        </p:sp>
        <p:sp>
          <p:nvSpPr>
            <p:cNvPr id="8" name="Freeform 8"/>
            <p:cNvSpPr/>
            <p:nvPr/>
          </p:nvSpPr>
          <p:spPr>
            <a:xfrm>
              <a:off x="-215" y="0"/>
              <a:ext cx="4187070" cy="2521611"/>
            </a:xfrm>
            <a:custGeom>
              <a:avLst/>
              <a:gdLst/>
              <a:ahLst/>
              <a:cxnLst/>
              <a:rect l="l" t="t" r="r" b="b"/>
              <a:pathLst>
                <a:path w="4187070" h="2521611">
                  <a:moveTo>
                    <a:pt x="4154051" y="21590"/>
                  </a:moveTo>
                  <a:cubicBezTo>
                    <a:pt x="4155321" y="34290"/>
                    <a:pt x="4155321" y="44450"/>
                    <a:pt x="4156591" y="54610"/>
                  </a:cubicBezTo>
                  <a:cubicBezTo>
                    <a:pt x="4159131" y="101419"/>
                    <a:pt x="4160401" y="155111"/>
                    <a:pt x="4162941" y="206885"/>
                  </a:cubicBezTo>
                  <a:cubicBezTo>
                    <a:pt x="4162941" y="281670"/>
                    <a:pt x="4175641" y="1756281"/>
                    <a:pt x="4181991" y="1831066"/>
                  </a:cubicBezTo>
                  <a:cubicBezTo>
                    <a:pt x="4188341" y="1944202"/>
                    <a:pt x="4184531" y="2059256"/>
                    <a:pt x="4184531" y="2172393"/>
                  </a:cubicBezTo>
                  <a:cubicBezTo>
                    <a:pt x="4184531" y="2272107"/>
                    <a:pt x="4185801" y="2364150"/>
                    <a:pt x="4187071" y="2461357"/>
                  </a:cubicBezTo>
                  <a:cubicBezTo>
                    <a:pt x="4187071" y="2482947"/>
                    <a:pt x="4187071" y="2496917"/>
                    <a:pt x="4187071" y="2521047"/>
                  </a:cubicBezTo>
                  <a:cubicBezTo>
                    <a:pt x="4164211" y="2521047"/>
                    <a:pt x="4143891" y="2522317"/>
                    <a:pt x="4115535" y="2521047"/>
                  </a:cubicBezTo>
                  <a:cubicBezTo>
                    <a:pt x="3905276" y="2515967"/>
                    <a:pt x="3691782" y="2522317"/>
                    <a:pt x="3481523" y="2517237"/>
                  </a:cubicBezTo>
                  <a:cubicBezTo>
                    <a:pt x="3355367" y="2513427"/>
                    <a:pt x="3232447" y="2515967"/>
                    <a:pt x="3106291" y="2513427"/>
                  </a:cubicBezTo>
                  <a:cubicBezTo>
                    <a:pt x="3048065" y="2512157"/>
                    <a:pt x="2989840" y="2510887"/>
                    <a:pt x="2931614" y="2509617"/>
                  </a:cubicBezTo>
                  <a:cubicBezTo>
                    <a:pt x="2896032" y="2509617"/>
                    <a:pt x="2863684" y="2510887"/>
                    <a:pt x="2828102" y="2510887"/>
                  </a:cubicBezTo>
                  <a:cubicBezTo>
                    <a:pt x="2737529" y="2509617"/>
                    <a:pt x="2488452" y="2510887"/>
                    <a:pt x="2397879" y="2509617"/>
                  </a:cubicBezTo>
                  <a:cubicBezTo>
                    <a:pt x="2333184" y="2508347"/>
                    <a:pt x="1039281" y="2517237"/>
                    <a:pt x="974586" y="2515967"/>
                  </a:cubicBezTo>
                  <a:cubicBezTo>
                    <a:pt x="958412" y="2515967"/>
                    <a:pt x="939004" y="2517237"/>
                    <a:pt x="922830" y="2517237"/>
                  </a:cubicBezTo>
                  <a:cubicBezTo>
                    <a:pt x="884013" y="2517237"/>
                    <a:pt x="848430" y="2518507"/>
                    <a:pt x="809613" y="2518507"/>
                  </a:cubicBezTo>
                  <a:cubicBezTo>
                    <a:pt x="712571" y="2518507"/>
                    <a:pt x="618763" y="2517237"/>
                    <a:pt x="521720" y="2515967"/>
                  </a:cubicBezTo>
                  <a:cubicBezTo>
                    <a:pt x="463494" y="2514697"/>
                    <a:pt x="405269" y="2513427"/>
                    <a:pt x="350278" y="2512157"/>
                  </a:cubicBezTo>
                  <a:cubicBezTo>
                    <a:pt x="246766" y="2510887"/>
                    <a:pt x="143253" y="2509617"/>
                    <a:pt x="44665" y="2509617"/>
                  </a:cubicBezTo>
                  <a:cubicBezTo>
                    <a:pt x="34505" y="2509617"/>
                    <a:pt x="25615" y="2509617"/>
                    <a:pt x="15455" y="2508347"/>
                  </a:cubicBezTo>
                  <a:cubicBezTo>
                    <a:pt x="6565" y="2507077"/>
                    <a:pt x="1485" y="2500727"/>
                    <a:pt x="4025" y="2491837"/>
                  </a:cubicBezTo>
                  <a:cubicBezTo>
                    <a:pt x="12915" y="2460028"/>
                    <a:pt x="9105" y="2412089"/>
                    <a:pt x="7835" y="2362232"/>
                  </a:cubicBezTo>
                  <a:cubicBezTo>
                    <a:pt x="6565" y="2260601"/>
                    <a:pt x="2755" y="2160887"/>
                    <a:pt x="4025" y="2059256"/>
                  </a:cubicBezTo>
                  <a:cubicBezTo>
                    <a:pt x="1485" y="1932697"/>
                    <a:pt x="-3595" y="366043"/>
                    <a:pt x="4025" y="237566"/>
                  </a:cubicBezTo>
                  <a:cubicBezTo>
                    <a:pt x="5295" y="212638"/>
                    <a:pt x="4025" y="185792"/>
                    <a:pt x="5295" y="160863"/>
                  </a:cubicBezTo>
                  <a:cubicBezTo>
                    <a:pt x="6565" y="120595"/>
                    <a:pt x="9105" y="76491"/>
                    <a:pt x="10375" y="44450"/>
                  </a:cubicBezTo>
                  <a:cubicBezTo>
                    <a:pt x="10375" y="41910"/>
                    <a:pt x="11645" y="39370"/>
                    <a:pt x="12915" y="38100"/>
                  </a:cubicBezTo>
                  <a:cubicBezTo>
                    <a:pt x="34505" y="35560"/>
                    <a:pt x="62385" y="30480"/>
                    <a:pt x="114141" y="29210"/>
                  </a:cubicBezTo>
                  <a:cubicBezTo>
                    <a:pt x="201479" y="25400"/>
                    <a:pt x="288818" y="22860"/>
                    <a:pt x="379391" y="20320"/>
                  </a:cubicBezTo>
                  <a:cubicBezTo>
                    <a:pt x="440851" y="17780"/>
                    <a:pt x="502312" y="16510"/>
                    <a:pt x="560537" y="13970"/>
                  </a:cubicBezTo>
                  <a:cubicBezTo>
                    <a:pt x="618763" y="11430"/>
                    <a:pt x="680223" y="8890"/>
                    <a:pt x="738449" y="8890"/>
                  </a:cubicBezTo>
                  <a:cubicBezTo>
                    <a:pt x="803144" y="7620"/>
                    <a:pt x="867839" y="10160"/>
                    <a:pt x="932534" y="8890"/>
                  </a:cubicBezTo>
                  <a:cubicBezTo>
                    <a:pt x="1013403" y="8890"/>
                    <a:pt x="2478748" y="6350"/>
                    <a:pt x="2559617" y="5080"/>
                  </a:cubicBezTo>
                  <a:cubicBezTo>
                    <a:pt x="2637251" y="3810"/>
                    <a:pt x="2714885" y="2540"/>
                    <a:pt x="2795754" y="2540"/>
                  </a:cubicBezTo>
                  <a:cubicBezTo>
                    <a:pt x="2928379" y="1270"/>
                    <a:pt x="3057770" y="0"/>
                    <a:pt x="3190394" y="0"/>
                  </a:cubicBezTo>
                  <a:cubicBezTo>
                    <a:pt x="3245386" y="0"/>
                    <a:pt x="3303611" y="2540"/>
                    <a:pt x="3358602" y="2540"/>
                  </a:cubicBezTo>
                  <a:cubicBezTo>
                    <a:pt x="3510636" y="3810"/>
                    <a:pt x="3665904" y="5080"/>
                    <a:pt x="3817937" y="7620"/>
                  </a:cubicBezTo>
                  <a:cubicBezTo>
                    <a:pt x="3898806" y="8890"/>
                    <a:pt x="3979675" y="12700"/>
                    <a:pt x="4060544" y="16510"/>
                  </a:cubicBezTo>
                  <a:cubicBezTo>
                    <a:pt x="4079953" y="16510"/>
                    <a:pt x="4099361" y="16510"/>
                    <a:pt x="4115535" y="16510"/>
                  </a:cubicBezTo>
                  <a:cubicBezTo>
                    <a:pt x="4135001" y="17780"/>
                    <a:pt x="4143891" y="20320"/>
                    <a:pt x="4154051" y="21590"/>
                  </a:cubicBezTo>
                  <a:close/>
                  <a:moveTo>
                    <a:pt x="4164211" y="2504537"/>
                  </a:moveTo>
                  <a:cubicBezTo>
                    <a:pt x="4165481" y="2488027"/>
                    <a:pt x="4166751" y="2475327"/>
                    <a:pt x="4166751" y="2462627"/>
                  </a:cubicBezTo>
                  <a:cubicBezTo>
                    <a:pt x="4165481" y="2354562"/>
                    <a:pt x="4164211" y="2252931"/>
                    <a:pt x="4164211" y="2143630"/>
                  </a:cubicBezTo>
                  <a:cubicBezTo>
                    <a:pt x="4164211" y="2093773"/>
                    <a:pt x="4166751" y="2043916"/>
                    <a:pt x="4165481" y="1994059"/>
                  </a:cubicBezTo>
                  <a:cubicBezTo>
                    <a:pt x="4165481" y="1948037"/>
                    <a:pt x="4164211" y="1900098"/>
                    <a:pt x="4162941" y="1854077"/>
                  </a:cubicBezTo>
                  <a:cubicBezTo>
                    <a:pt x="4157861" y="1783127"/>
                    <a:pt x="4146431" y="314269"/>
                    <a:pt x="4146431" y="243319"/>
                  </a:cubicBezTo>
                  <a:cubicBezTo>
                    <a:pt x="4143891" y="183874"/>
                    <a:pt x="4141351" y="122512"/>
                    <a:pt x="4138811" y="63500"/>
                  </a:cubicBezTo>
                  <a:cubicBezTo>
                    <a:pt x="4137541" y="44450"/>
                    <a:pt x="4136271" y="43180"/>
                    <a:pt x="4105831" y="41910"/>
                  </a:cubicBezTo>
                  <a:cubicBezTo>
                    <a:pt x="4096127" y="41910"/>
                    <a:pt x="4089657" y="41910"/>
                    <a:pt x="4079953" y="40640"/>
                  </a:cubicBezTo>
                  <a:cubicBezTo>
                    <a:pt x="3999084" y="36830"/>
                    <a:pt x="3914980" y="31750"/>
                    <a:pt x="3834111" y="30480"/>
                  </a:cubicBezTo>
                  <a:cubicBezTo>
                    <a:pt x="3636791" y="26670"/>
                    <a:pt x="3436236" y="25400"/>
                    <a:pt x="3238916" y="22860"/>
                  </a:cubicBezTo>
                  <a:cubicBezTo>
                    <a:pt x="3209803" y="22860"/>
                    <a:pt x="3177456" y="22860"/>
                    <a:pt x="3148343" y="22860"/>
                  </a:cubicBezTo>
                  <a:cubicBezTo>
                    <a:pt x="3099822" y="22860"/>
                    <a:pt x="3051300" y="22860"/>
                    <a:pt x="3006014" y="22860"/>
                  </a:cubicBezTo>
                  <a:cubicBezTo>
                    <a:pt x="2902501" y="22860"/>
                    <a:pt x="2798989" y="22860"/>
                    <a:pt x="2698712" y="24130"/>
                  </a:cubicBezTo>
                  <a:cubicBezTo>
                    <a:pt x="2611373" y="25400"/>
                    <a:pt x="1139559" y="29210"/>
                    <a:pt x="1052220" y="29210"/>
                  </a:cubicBezTo>
                  <a:cubicBezTo>
                    <a:pt x="909891" y="29210"/>
                    <a:pt x="767562" y="26670"/>
                    <a:pt x="625232" y="33020"/>
                  </a:cubicBezTo>
                  <a:cubicBezTo>
                    <a:pt x="550833" y="36830"/>
                    <a:pt x="479668" y="36830"/>
                    <a:pt x="408504" y="38100"/>
                  </a:cubicBezTo>
                  <a:cubicBezTo>
                    <a:pt x="285583" y="41910"/>
                    <a:pt x="162662" y="45720"/>
                    <a:pt x="45935" y="50800"/>
                  </a:cubicBezTo>
                  <a:cubicBezTo>
                    <a:pt x="33235" y="50800"/>
                    <a:pt x="30695" y="53340"/>
                    <a:pt x="29425" y="70738"/>
                  </a:cubicBezTo>
                  <a:cubicBezTo>
                    <a:pt x="28155" y="105254"/>
                    <a:pt x="28155" y="139770"/>
                    <a:pt x="26885" y="174287"/>
                  </a:cubicBezTo>
                  <a:cubicBezTo>
                    <a:pt x="25615" y="231814"/>
                    <a:pt x="23075" y="287423"/>
                    <a:pt x="21805" y="344950"/>
                  </a:cubicBezTo>
                  <a:cubicBezTo>
                    <a:pt x="16725" y="406312"/>
                    <a:pt x="23075" y="1905851"/>
                    <a:pt x="25615" y="1967213"/>
                  </a:cubicBezTo>
                  <a:cubicBezTo>
                    <a:pt x="25615" y="2032410"/>
                    <a:pt x="25615" y="2099525"/>
                    <a:pt x="26885" y="2164723"/>
                  </a:cubicBezTo>
                  <a:cubicBezTo>
                    <a:pt x="26885" y="2212662"/>
                    <a:pt x="29425" y="2260601"/>
                    <a:pt x="29425" y="2308540"/>
                  </a:cubicBezTo>
                  <a:cubicBezTo>
                    <a:pt x="29425" y="2360315"/>
                    <a:pt x="29425" y="2412089"/>
                    <a:pt x="28155" y="2462627"/>
                  </a:cubicBezTo>
                  <a:cubicBezTo>
                    <a:pt x="28155" y="2466437"/>
                    <a:pt x="28155" y="2468977"/>
                    <a:pt x="28155" y="2472787"/>
                  </a:cubicBezTo>
                  <a:cubicBezTo>
                    <a:pt x="28155" y="2482947"/>
                    <a:pt x="31965" y="2486757"/>
                    <a:pt x="40855" y="2486757"/>
                  </a:cubicBezTo>
                  <a:cubicBezTo>
                    <a:pt x="68854" y="2486757"/>
                    <a:pt x="114141" y="2488027"/>
                    <a:pt x="156193" y="2488027"/>
                  </a:cubicBezTo>
                  <a:cubicBezTo>
                    <a:pt x="217653" y="2488027"/>
                    <a:pt x="282348" y="2485487"/>
                    <a:pt x="343808" y="2488027"/>
                  </a:cubicBezTo>
                  <a:cubicBezTo>
                    <a:pt x="444086" y="2491837"/>
                    <a:pt x="544363" y="2494377"/>
                    <a:pt x="644641" y="2493107"/>
                  </a:cubicBezTo>
                  <a:cubicBezTo>
                    <a:pt x="709336" y="2491837"/>
                    <a:pt x="770796" y="2494377"/>
                    <a:pt x="835492" y="2494377"/>
                  </a:cubicBezTo>
                  <a:cubicBezTo>
                    <a:pt x="929299" y="2494377"/>
                    <a:pt x="1023107" y="2493107"/>
                    <a:pt x="1116915" y="2494377"/>
                  </a:cubicBezTo>
                  <a:cubicBezTo>
                    <a:pt x="1256010" y="2495647"/>
                    <a:pt x="2782815" y="2485487"/>
                    <a:pt x="2925145" y="2488027"/>
                  </a:cubicBezTo>
                  <a:cubicBezTo>
                    <a:pt x="2986605" y="2489297"/>
                    <a:pt x="3048065" y="2490567"/>
                    <a:pt x="3106291" y="2490567"/>
                  </a:cubicBezTo>
                  <a:cubicBezTo>
                    <a:pt x="3213038" y="2493107"/>
                    <a:pt x="3316550" y="2489297"/>
                    <a:pt x="3423297" y="2493107"/>
                  </a:cubicBezTo>
                  <a:cubicBezTo>
                    <a:pt x="3510636" y="2495647"/>
                    <a:pt x="3597974" y="2495647"/>
                    <a:pt x="3685313" y="2498187"/>
                  </a:cubicBezTo>
                  <a:cubicBezTo>
                    <a:pt x="3814703" y="2501997"/>
                    <a:pt x="3944093" y="2504537"/>
                    <a:pt x="4073483" y="2505807"/>
                  </a:cubicBezTo>
                  <a:cubicBezTo>
                    <a:pt x="4122004" y="2505807"/>
                    <a:pt x="4143891" y="2504537"/>
                    <a:pt x="4164211" y="2504537"/>
                  </a:cubicBezTo>
                  <a:close/>
                </a:path>
              </a:pathLst>
            </a:custGeom>
            <a:solidFill>
              <a:srgbClr val="FFFFFF"/>
            </a:solidFill>
          </p:spPr>
          <p:txBody>
            <a:bodyPr/>
            <a:lstStyle/>
            <a:p>
              <a:endParaRPr lang="en-GB"/>
            </a:p>
          </p:txBody>
        </p:sp>
      </p:grpSp>
      <p:sp>
        <p:nvSpPr>
          <p:cNvPr id="9" name="Freeform 9"/>
          <p:cNvSpPr/>
          <p:nvPr/>
        </p:nvSpPr>
        <p:spPr>
          <a:xfrm rot="-1387824">
            <a:off x="2102755" y="1347950"/>
            <a:ext cx="2925596" cy="962787"/>
          </a:xfrm>
          <a:custGeom>
            <a:avLst/>
            <a:gdLst/>
            <a:ahLst/>
            <a:cxnLst/>
            <a:rect l="l" t="t" r="r" b="b"/>
            <a:pathLst>
              <a:path w="2925596" h="962787">
                <a:moveTo>
                  <a:pt x="0" y="0"/>
                </a:moveTo>
                <a:lnTo>
                  <a:pt x="2925596" y="0"/>
                </a:lnTo>
                <a:lnTo>
                  <a:pt x="2925596"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rot="-2031722">
            <a:off x="13464588" y="7823912"/>
            <a:ext cx="2925596" cy="962787"/>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rot="1503519">
            <a:off x="14642408" y="3198605"/>
            <a:ext cx="3038737" cy="3540901"/>
          </a:xfrm>
          <a:custGeom>
            <a:avLst/>
            <a:gdLst/>
            <a:ahLst/>
            <a:cxnLst/>
            <a:rect l="l" t="t" r="r" b="b"/>
            <a:pathLst>
              <a:path w="3038737" h="3540901">
                <a:moveTo>
                  <a:pt x="0" y="0"/>
                </a:moveTo>
                <a:lnTo>
                  <a:pt x="3038736" y="0"/>
                </a:lnTo>
                <a:lnTo>
                  <a:pt x="3038736"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TextBox 12"/>
          <p:cNvSpPr txBox="1"/>
          <p:nvPr/>
        </p:nvSpPr>
        <p:spPr>
          <a:xfrm>
            <a:off x="3762374" y="2748645"/>
            <a:ext cx="10763253" cy="2656753"/>
          </a:xfrm>
          <a:prstGeom prst="rect">
            <a:avLst/>
          </a:prstGeom>
        </p:spPr>
        <p:txBody>
          <a:bodyPr lIns="0" tIns="0" rIns="0" bIns="0" rtlCol="0" anchor="t">
            <a:spAutoFit/>
          </a:bodyPr>
          <a:lstStyle/>
          <a:p>
            <a:pPr algn="ctr">
              <a:lnSpc>
                <a:spcPts val="10177"/>
              </a:lnSpc>
            </a:pPr>
            <a:r>
              <a:rPr lang="en-US" sz="10601">
                <a:solidFill>
                  <a:srgbClr val="000000"/>
                </a:solidFill>
                <a:latin typeface="More Sugar"/>
                <a:ea typeface="More Sugar"/>
                <a:cs typeface="More Sugar"/>
                <a:sym typeface="More Sugar"/>
              </a:rPr>
              <a:t>OCEAN</a:t>
            </a:r>
          </a:p>
          <a:p>
            <a:pPr algn="ctr">
              <a:lnSpc>
                <a:spcPts val="10177"/>
              </a:lnSpc>
            </a:pPr>
            <a:r>
              <a:rPr lang="en-US" sz="10601">
                <a:solidFill>
                  <a:srgbClr val="000000"/>
                </a:solidFill>
                <a:latin typeface="More Sugar"/>
                <a:ea typeface="More Sugar"/>
                <a:cs typeface="More Sugar"/>
                <a:sym typeface="More Sugar"/>
              </a:rPr>
              <a:t>ACIDIFICATION</a:t>
            </a:r>
          </a:p>
        </p:txBody>
      </p:sp>
      <p:sp>
        <p:nvSpPr>
          <p:cNvPr id="13" name="TextBox 13"/>
          <p:cNvSpPr txBox="1"/>
          <p:nvPr/>
        </p:nvSpPr>
        <p:spPr>
          <a:xfrm>
            <a:off x="3762374" y="7168759"/>
            <a:ext cx="10763253" cy="723900"/>
          </a:xfrm>
          <a:prstGeom prst="rect">
            <a:avLst/>
          </a:prstGeom>
        </p:spPr>
        <p:txBody>
          <a:bodyPr lIns="0" tIns="0" rIns="0" bIns="0" rtlCol="0" anchor="t">
            <a:spAutoFit/>
          </a:bodyPr>
          <a:lstStyle/>
          <a:p>
            <a:pPr algn="ctr">
              <a:lnSpc>
                <a:spcPts val="5849"/>
              </a:lnSpc>
            </a:pPr>
            <a:r>
              <a:rPr lang="en-US" sz="4499">
                <a:solidFill>
                  <a:srgbClr val="000000"/>
                </a:solidFill>
                <a:latin typeface="Nunito"/>
                <a:ea typeface="Nunito"/>
                <a:cs typeface="Nunito"/>
                <a:sym typeface="Nunito"/>
              </a:rPr>
              <a:t>Let’s do a science experiment!</a:t>
            </a:r>
          </a:p>
        </p:txBody>
      </p:sp>
      <p:sp>
        <p:nvSpPr>
          <p:cNvPr id="14" name="Freeform 14"/>
          <p:cNvSpPr/>
          <p:nvPr/>
        </p:nvSpPr>
        <p:spPr>
          <a:xfrm>
            <a:off x="13833840" y="-652324"/>
            <a:ext cx="3024789" cy="2953294"/>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Freeform 15"/>
          <p:cNvSpPr/>
          <p:nvPr/>
        </p:nvSpPr>
        <p:spPr>
          <a:xfrm rot="-1143519">
            <a:off x="2073059" y="5994561"/>
            <a:ext cx="1839254" cy="3046958"/>
          </a:xfrm>
          <a:custGeom>
            <a:avLst/>
            <a:gdLst/>
            <a:ahLst/>
            <a:cxnLst/>
            <a:rect l="l" t="t" r="r" b="b"/>
            <a:pathLst>
              <a:path w="1839254" h="3046958">
                <a:moveTo>
                  <a:pt x="0" y="0"/>
                </a:moveTo>
                <a:lnTo>
                  <a:pt x="1839254" y="0"/>
                </a:lnTo>
                <a:lnTo>
                  <a:pt x="1839254" y="3046958"/>
                </a:lnTo>
                <a:lnTo>
                  <a:pt x="0" y="30469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ater, ground, indoor&#10;&#10;Description automatically generated">
            <a:extLst>
              <a:ext uri="{FF2B5EF4-FFF2-40B4-BE49-F238E27FC236}">
                <a16:creationId xmlns:a16="http://schemas.microsoft.com/office/drawing/2014/main" id="{F627C2ED-B053-6C9E-497A-64A7B43296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65" y="-1"/>
            <a:ext cx="18268335" cy="12705365"/>
          </a:xfrm>
          <a:prstGeom prst="rect">
            <a:avLst/>
          </a:prstGeom>
        </p:spPr>
      </p:pic>
      <p:sp>
        <p:nvSpPr>
          <p:cNvPr id="3" name="TextBox 2">
            <a:extLst>
              <a:ext uri="{FF2B5EF4-FFF2-40B4-BE49-F238E27FC236}">
                <a16:creationId xmlns:a16="http://schemas.microsoft.com/office/drawing/2014/main" id="{F07CCD27-389A-5CEE-49B8-70C234773EC8}"/>
              </a:ext>
            </a:extLst>
          </p:cNvPr>
          <p:cNvSpPr txBox="1"/>
          <p:nvPr/>
        </p:nvSpPr>
        <p:spPr>
          <a:xfrm>
            <a:off x="1905000" y="1562100"/>
            <a:ext cx="45720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alibri" panose="020F0502020204030204"/>
                <a:ea typeface="+mn-ea"/>
                <a:cs typeface="+mn-cs"/>
              </a:rPr>
              <a:t>Without an atmosphere, the sun’s heat is lost to space</a:t>
            </a:r>
          </a:p>
        </p:txBody>
      </p:sp>
      <p:sp>
        <p:nvSpPr>
          <p:cNvPr id="4" name="TextBox 3">
            <a:extLst>
              <a:ext uri="{FF2B5EF4-FFF2-40B4-BE49-F238E27FC236}">
                <a16:creationId xmlns:a16="http://schemas.microsoft.com/office/drawing/2014/main" id="{63510287-EA6F-0DDF-2424-21AA6558398F}"/>
              </a:ext>
            </a:extLst>
          </p:cNvPr>
          <p:cNvSpPr txBox="1"/>
          <p:nvPr/>
        </p:nvSpPr>
        <p:spPr>
          <a:xfrm>
            <a:off x="1066800" y="9486900"/>
            <a:ext cx="2743200" cy="369332"/>
          </a:xfrm>
          <a:prstGeom prst="rect">
            <a:avLst/>
          </a:prstGeom>
          <a:noFill/>
        </p:spPr>
        <p:txBody>
          <a:bodyPr wrap="square" rtlCol="0">
            <a:spAutoFit/>
          </a:bodyPr>
          <a:lstStyle/>
          <a:p>
            <a:r>
              <a:rPr lang="en-US" dirty="0">
                <a:solidFill>
                  <a:schemeClr val="bg1"/>
                </a:solidFill>
              </a:rPr>
              <a:t>Slide by Shalla Gray</a:t>
            </a:r>
            <a:endParaRPr lang="en-GB" dirty="0">
              <a:solidFill>
                <a:schemeClr val="bg1"/>
              </a:solidFill>
            </a:endParaRPr>
          </a:p>
        </p:txBody>
      </p:sp>
    </p:spTree>
    <p:extLst>
      <p:ext uri="{BB962C8B-B14F-4D97-AF65-F5344CB8AC3E}">
        <p14:creationId xmlns:p14="http://schemas.microsoft.com/office/powerpoint/2010/main" val="674332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indoor, water, sitting&#10;&#10;Description automatically generated">
            <a:extLst>
              <a:ext uri="{FF2B5EF4-FFF2-40B4-BE49-F238E27FC236}">
                <a16:creationId xmlns:a16="http://schemas.microsoft.com/office/drawing/2014/main" id="{FB39015F-AF33-F1E2-6680-66C2A7D67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80601"/>
            <a:ext cx="18288000" cy="12928802"/>
          </a:xfrm>
          <a:prstGeom prst="rect">
            <a:avLst/>
          </a:prstGeom>
        </p:spPr>
      </p:pic>
      <p:sp>
        <p:nvSpPr>
          <p:cNvPr id="3" name="TextBox 2">
            <a:extLst>
              <a:ext uri="{FF2B5EF4-FFF2-40B4-BE49-F238E27FC236}">
                <a16:creationId xmlns:a16="http://schemas.microsoft.com/office/drawing/2014/main" id="{92B81B88-AF26-A25C-0C66-02F06B43B031}"/>
              </a:ext>
            </a:extLst>
          </p:cNvPr>
          <p:cNvSpPr txBox="1"/>
          <p:nvPr/>
        </p:nvSpPr>
        <p:spPr>
          <a:xfrm>
            <a:off x="1066800" y="9486900"/>
            <a:ext cx="2743200" cy="369332"/>
          </a:xfrm>
          <a:prstGeom prst="rect">
            <a:avLst/>
          </a:prstGeom>
          <a:noFill/>
        </p:spPr>
        <p:txBody>
          <a:bodyPr wrap="square" rtlCol="0">
            <a:spAutoFit/>
          </a:bodyPr>
          <a:lstStyle/>
          <a:p>
            <a:r>
              <a:rPr lang="en-US" dirty="0">
                <a:solidFill>
                  <a:schemeClr val="bg1"/>
                </a:solidFill>
              </a:rPr>
              <a:t>Slide by Shalla Gray</a:t>
            </a:r>
            <a:endParaRPr lang="en-GB" dirty="0">
              <a:solidFill>
                <a:schemeClr val="bg1"/>
              </a:solidFill>
            </a:endParaRPr>
          </a:p>
        </p:txBody>
      </p:sp>
    </p:spTree>
    <p:extLst>
      <p:ext uri="{BB962C8B-B14F-4D97-AF65-F5344CB8AC3E}">
        <p14:creationId xmlns:p14="http://schemas.microsoft.com/office/powerpoint/2010/main" val="3317296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A3B"/>
        </a:solidFill>
        <a:effectLst/>
      </p:bgPr>
    </p:bg>
    <p:spTree>
      <p:nvGrpSpPr>
        <p:cNvPr id="1" name=""/>
        <p:cNvGrpSpPr/>
        <p:nvPr/>
      </p:nvGrpSpPr>
      <p:grpSpPr>
        <a:xfrm>
          <a:off x="0" y="0"/>
          <a:ext cx="0" cy="0"/>
          <a:chOff x="0" y="0"/>
          <a:chExt cx="0" cy="0"/>
        </a:xfrm>
      </p:grpSpPr>
      <p:sp>
        <p:nvSpPr>
          <p:cNvPr id="2" name="Freeform 2"/>
          <p:cNvSpPr/>
          <p:nvPr/>
        </p:nvSpPr>
        <p:spPr>
          <a:xfrm rot="-6505562">
            <a:off x="15094682" y="6639368"/>
            <a:ext cx="4329236" cy="5669238"/>
          </a:xfrm>
          <a:custGeom>
            <a:avLst/>
            <a:gdLst/>
            <a:ahLst/>
            <a:cxnLst/>
            <a:rect l="l" t="t" r="r" b="b"/>
            <a:pathLst>
              <a:path w="4329236" h="5669238">
                <a:moveTo>
                  <a:pt x="0" y="0"/>
                </a:moveTo>
                <a:lnTo>
                  <a:pt x="4329236" y="0"/>
                </a:lnTo>
                <a:lnTo>
                  <a:pt x="4329236" y="5669238"/>
                </a:lnTo>
                <a:lnTo>
                  <a:pt x="0" y="5669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3136542" y="612918"/>
            <a:ext cx="12014916" cy="10550381"/>
            <a:chOff x="0" y="0"/>
            <a:chExt cx="3926443" cy="2695869"/>
          </a:xfrm>
        </p:grpSpPr>
        <p:sp>
          <p:nvSpPr>
            <p:cNvPr id="4" name="Freeform 4"/>
            <p:cNvSpPr/>
            <p:nvPr/>
          </p:nvSpPr>
          <p:spPr>
            <a:xfrm>
              <a:off x="10160" y="16510"/>
              <a:ext cx="3903583" cy="2667929"/>
            </a:xfrm>
            <a:custGeom>
              <a:avLst/>
              <a:gdLst/>
              <a:ahLst/>
              <a:cxnLst/>
              <a:rect l="l" t="t" r="r" b="b"/>
              <a:pathLst>
                <a:path w="3903583" h="2667929">
                  <a:moveTo>
                    <a:pt x="3903583" y="2667929"/>
                  </a:moveTo>
                  <a:lnTo>
                    <a:pt x="0" y="2660309"/>
                  </a:lnTo>
                  <a:lnTo>
                    <a:pt x="0" y="938534"/>
                  </a:lnTo>
                  <a:lnTo>
                    <a:pt x="17780" y="19050"/>
                  </a:lnTo>
                  <a:lnTo>
                    <a:pt x="1944495" y="0"/>
                  </a:lnTo>
                  <a:lnTo>
                    <a:pt x="3884533" y="5080"/>
                  </a:lnTo>
                  <a:close/>
                </a:path>
              </a:pathLst>
            </a:custGeom>
            <a:solidFill>
              <a:srgbClr val="FFFFFF"/>
            </a:solidFill>
          </p:spPr>
          <p:txBody>
            <a:bodyPr/>
            <a:lstStyle/>
            <a:p>
              <a:endParaRPr lang="en-GB"/>
            </a:p>
          </p:txBody>
        </p:sp>
        <p:sp>
          <p:nvSpPr>
            <p:cNvPr id="5" name="Freeform 5"/>
            <p:cNvSpPr/>
            <p:nvPr/>
          </p:nvSpPr>
          <p:spPr>
            <a:xfrm>
              <a:off x="-215" y="0"/>
              <a:ext cx="3927928" cy="2693893"/>
            </a:xfrm>
            <a:custGeom>
              <a:avLst/>
              <a:gdLst/>
              <a:ahLst/>
              <a:cxnLst/>
              <a:rect l="l" t="t" r="r" b="b"/>
              <a:pathLst>
                <a:path w="3927928" h="2693893">
                  <a:moveTo>
                    <a:pt x="3894908" y="21590"/>
                  </a:moveTo>
                  <a:cubicBezTo>
                    <a:pt x="3896178" y="34290"/>
                    <a:pt x="3896178" y="44450"/>
                    <a:pt x="3897448" y="54610"/>
                  </a:cubicBezTo>
                  <a:cubicBezTo>
                    <a:pt x="3899988" y="104085"/>
                    <a:pt x="3901258" y="161637"/>
                    <a:pt x="3903798" y="217135"/>
                  </a:cubicBezTo>
                  <a:cubicBezTo>
                    <a:pt x="3903798" y="297298"/>
                    <a:pt x="3916498" y="1877945"/>
                    <a:pt x="3922848" y="1958108"/>
                  </a:cubicBezTo>
                  <a:cubicBezTo>
                    <a:pt x="3929198" y="2079380"/>
                    <a:pt x="3925388" y="2202707"/>
                    <a:pt x="3925388" y="2323979"/>
                  </a:cubicBezTo>
                  <a:cubicBezTo>
                    <a:pt x="3925388" y="2430863"/>
                    <a:pt x="3926658" y="2529525"/>
                    <a:pt x="3927928" y="2633639"/>
                  </a:cubicBezTo>
                  <a:cubicBezTo>
                    <a:pt x="3927928" y="2655229"/>
                    <a:pt x="3927928" y="2669199"/>
                    <a:pt x="3927928" y="2693329"/>
                  </a:cubicBezTo>
                  <a:cubicBezTo>
                    <a:pt x="3905068" y="2693329"/>
                    <a:pt x="3884748" y="2694599"/>
                    <a:pt x="3857233" y="2693329"/>
                  </a:cubicBezTo>
                  <a:cubicBezTo>
                    <a:pt x="3660332" y="2688249"/>
                    <a:pt x="3460403" y="2694599"/>
                    <a:pt x="3263502" y="2689519"/>
                  </a:cubicBezTo>
                  <a:cubicBezTo>
                    <a:pt x="3145361" y="2685709"/>
                    <a:pt x="3030250" y="2688249"/>
                    <a:pt x="2912110" y="2685709"/>
                  </a:cubicBezTo>
                  <a:cubicBezTo>
                    <a:pt x="2857583" y="2684439"/>
                    <a:pt x="2803057" y="2683169"/>
                    <a:pt x="2748531" y="2681899"/>
                  </a:cubicBezTo>
                  <a:cubicBezTo>
                    <a:pt x="2715209" y="2681899"/>
                    <a:pt x="2684917" y="2683169"/>
                    <a:pt x="2651595" y="2683169"/>
                  </a:cubicBezTo>
                  <a:cubicBezTo>
                    <a:pt x="2566776" y="2681899"/>
                    <a:pt x="2333525" y="2683169"/>
                    <a:pt x="2248706" y="2681899"/>
                  </a:cubicBezTo>
                  <a:cubicBezTo>
                    <a:pt x="2188121" y="2680629"/>
                    <a:pt x="976425" y="2689519"/>
                    <a:pt x="915840" y="2688249"/>
                  </a:cubicBezTo>
                  <a:cubicBezTo>
                    <a:pt x="900694" y="2688249"/>
                    <a:pt x="882518" y="2689519"/>
                    <a:pt x="867372" y="2689519"/>
                  </a:cubicBezTo>
                  <a:cubicBezTo>
                    <a:pt x="831021" y="2689519"/>
                    <a:pt x="797699" y="2690789"/>
                    <a:pt x="761349" y="2690789"/>
                  </a:cubicBezTo>
                  <a:cubicBezTo>
                    <a:pt x="670471" y="2690789"/>
                    <a:pt x="582623" y="2689519"/>
                    <a:pt x="491746" y="2688249"/>
                  </a:cubicBezTo>
                  <a:cubicBezTo>
                    <a:pt x="437220" y="2686979"/>
                    <a:pt x="382693" y="2685709"/>
                    <a:pt x="331196" y="2684439"/>
                  </a:cubicBezTo>
                  <a:cubicBezTo>
                    <a:pt x="234261" y="2683169"/>
                    <a:pt x="137325" y="2681899"/>
                    <a:pt x="44665" y="2681899"/>
                  </a:cubicBezTo>
                  <a:cubicBezTo>
                    <a:pt x="34505" y="2681899"/>
                    <a:pt x="25615" y="2681899"/>
                    <a:pt x="15455" y="2680629"/>
                  </a:cubicBezTo>
                  <a:cubicBezTo>
                    <a:pt x="6565" y="2679359"/>
                    <a:pt x="1485" y="2673009"/>
                    <a:pt x="4025" y="2664119"/>
                  </a:cubicBezTo>
                  <a:cubicBezTo>
                    <a:pt x="12915" y="2632298"/>
                    <a:pt x="9105" y="2580912"/>
                    <a:pt x="7835" y="2527470"/>
                  </a:cubicBezTo>
                  <a:cubicBezTo>
                    <a:pt x="6565" y="2418530"/>
                    <a:pt x="2755" y="2311646"/>
                    <a:pt x="4025" y="2202707"/>
                  </a:cubicBezTo>
                  <a:cubicBezTo>
                    <a:pt x="1485" y="2067047"/>
                    <a:pt x="-3595" y="387738"/>
                    <a:pt x="4025" y="250022"/>
                  </a:cubicBezTo>
                  <a:cubicBezTo>
                    <a:pt x="5295" y="223301"/>
                    <a:pt x="4025" y="194525"/>
                    <a:pt x="5295" y="167804"/>
                  </a:cubicBezTo>
                  <a:cubicBezTo>
                    <a:pt x="6565" y="124639"/>
                    <a:pt x="9105" y="77364"/>
                    <a:pt x="10375" y="44450"/>
                  </a:cubicBezTo>
                  <a:cubicBezTo>
                    <a:pt x="10375" y="41910"/>
                    <a:pt x="11645" y="39370"/>
                    <a:pt x="12915" y="38100"/>
                  </a:cubicBezTo>
                  <a:cubicBezTo>
                    <a:pt x="34505" y="35560"/>
                    <a:pt x="61594" y="30480"/>
                    <a:pt x="110062" y="29210"/>
                  </a:cubicBezTo>
                  <a:cubicBezTo>
                    <a:pt x="191851" y="25400"/>
                    <a:pt x="273641" y="22860"/>
                    <a:pt x="358460" y="20320"/>
                  </a:cubicBezTo>
                  <a:cubicBezTo>
                    <a:pt x="416015" y="17780"/>
                    <a:pt x="473571" y="16510"/>
                    <a:pt x="528097" y="13970"/>
                  </a:cubicBezTo>
                  <a:cubicBezTo>
                    <a:pt x="582623" y="11430"/>
                    <a:pt x="640179" y="8890"/>
                    <a:pt x="694705" y="8890"/>
                  </a:cubicBezTo>
                  <a:cubicBezTo>
                    <a:pt x="755290" y="7620"/>
                    <a:pt x="815875" y="10160"/>
                    <a:pt x="876460" y="8890"/>
                  </a:cubicBezTo>
                  <a:cubicBezTo>
                    <a:pt x="952191" y="8890"/>
                    <a:pt x="2324437" y="6350"/>
                    <a:pt x="2400168" y="5080"/>
                  </a:cubicBezTo>
                  <a:cubicBezTo>
                    <a:pt x="2472870" y="3810"/>
                    <a:pt x="2545572" y="2540"/>
                    <a:pt x="2621303" y="2540"/>
                  </a:cubicBezTo>
                  <a:cubicBezTo>
                    <a:pt x="2745502" y="1270"/>
                    <a:pt x="2866671" y="0"/>
                    <a:pt x="2990870" y="0"/>
                  </a:cubicBezTo>
                  <a:cubicBezTo>
                    <a:pt x="3042367" y="0"/>
                    <a:pt x="3096893" y="2540"/>
                    <a:pt x="3148390" y="2540"/>
                  </a:cubicBezTo>
                  <a:cubicBezTo>
                    <a:pt x="3290765" y="3810"/>
                    <a:pt x="3436168" y="5080"/>
                    <a:pt x="3578543" y="7620"/>
                  </a:cubicBezTo>
                  <a:cubicBezTo>
                    <a:pt x="3654274" y="8890"/>
                    <a:pt x="3730005" y="12700"/>
                    <a:pt x="3805736" y="16510"/>
                  </a:cubicBezTo>
                  <a:cubicBezTo>
                    <a:pt x="3823911" y="16510"/>
                    <a:pt x="3842087" y="16510"/>
                    <a:pt x="3857233" y="16510"/>
                  </a:cubicBezTo>
                  <a:cubicBezTo>
                    <a:pt x="3875858" y="17780"/>
                    <a:pt x="3884748" y="20320"/>
                    <a:pt x="3894908" y="21590"/>
                  </a:cubicBezTo>
                  <a:close/>
                  <a:moveTo>
                    <a:pt x="3905068" y="2676819"/>
                  </a:moveTo>
                  <a:cubicBezTo>
                    <a:pt x="3906338" y="2660309"/>
                    <a:pt x="3907608" y="2647609"/>
                    <a:pt x="3907608" y="2634909"/>
                  </a:cubicBezTo>
                  <a:cubicBezTo>
                    <a:pt x="3906338" y="2519248"/>
                    <a:pt x="3905068" y="2410309"/>
                    <a:pt x="3905068" y="2293148"/>
                  </a:cubicBezTo>
                  <a:cubicBezTo>
                    <a:pt x="3905068" y="2239706"/>
                    <a:pt x="3907608" y="2186264"/>
                    <a:pt x="3906338" y="2132822"/>
                  </a:cubicBezTo>
                  <a:cubicBezTo>
                    <a:pt x="3906338" y="2083491"/>
                    <a:pt x="3905068" y="2032104"/>
                    <a:pt x="3903798" y="1982773"/>
                  </a:cubicBezTo>
                  <a:cubicBezTo>
                    <a:pt x="3898718" y="1906721"/>
                    <a:pt x="3887288" y="332240"/>
                    <a:pt x="3887288" y="256189"/>
                  </a:cubicBezTo>
                  <a:cubicBezTo>
                    <a:pt x="3884748" y="192469"/>
                    <a:pt x="3882208" y="126695"/>
                    <a:pt x="3879668" y="63500"/>
                  </a:cubicBezTo>
                  <a:cubicBezTo>
                    <a:pt x="3878398" y="44450"/>
                    <a:pt x="3877128" y="43180"/>
                    <a:pt x="3848145" y="41910"/>
                  </a:cubicBezTo>
                  <a:cubicBezTo>
                    <a:pt x="3839057" y="41910"/>
                    <a:pt x="3832999" y="41910"/>
                    <a:pt x="3823911" y="40640"/>
                  </a:cubicBezTo>
                  <a:cubicBezTo>
                    <a:pt x="3748180" y="36830"/>
                    <a:pt x="3669420" y="31750"/>
                    <a:pt x="3593689" y="30480"/>
                  </a:cubicBezTo>
                  <a:cubicBezTo>
                    <a:pt x="3408905" y="26670"/>
                    <a:pt x="3221093" y="25400"/>
                    <a:pt x="3036309" y="22860"/>
                  </a:cubicBezTo>
                  <a:cubicBezTo>
                    <a:pt x="3009046" y="22860"/>
                    <a:pt x="2978753" y="22860"/>
                    <a:pt x="2951490" y="22860"/>
                  </a:cubicBezTo>
                  <a:cubicBezTo>
                    <a:pt x="2906051" y="22860"/>
                    <a:pt x="2860613" y="22860"/>
                    <a:pt x="2818203" y="22860"/>
                  </a:cubicBezTo>
                  <a:cubicBezTo>
                    <a:pt x="2721268" y="22860"/>
                    <a:pt x="2624332" y="22860"/>
                    <a:pt x="2530425" y="24130"/>
                  </a:cubicBezTo>
                  <a:cubicBezTo>
                    <a:pt x="2448636" y="25400"/>
                    <a:pt x="1070331" y="29210"/>
                    <a:pt x="988542" y="29210"/>
                  </a:cubicBezTo>
                  <a:cubicBezTo>
                    <a:pt x="855255" y="29210"/>
                    <a:pt x="721969" y="26670"/>
                    <a:pt x="588682" y="33020"/>
                  </a:cubicBezTo>
                  <a:cubicBezTo>
                    <a:pt x="519009" y="36830"/>
                    <a:pt x="452366" y="36830"/>
                    <a:pt x="385723" y="38100"/>
                  </a:cubicBezTo>
                  <a:cubicBezTo>
                    <a:pt x="270612" y="41910"/>
                    <a:pt x="155500" y="45720"/>
                    <a:pt x="45935" y="50800"/>
                  </a:cubicBezTo>
                  <a:cubicBezTo>
                    <a:pt x="33235" y="50800"/>
                    <a:pt x="30695" y="53340"/>
                    <a:pt x="29425" y="71197"/>
                  </a:cubicBezTo>
                  <a:cubicBezTo>
                    <a:pt x="28155" y="108196"/>
                    <a:pt x="28155" y="145194"/>
                    <a:pt x="26885" y="182192"/>
                  </a:cubicBezTo>
                  <a:cubicBezTo>
                    <a:pt x="25615" y="243856"/>
                    <a:pt x="23075" y="303464"/>
                    <a:pt x="21805" y="365128"/>
                  </a:cubicBezTo>
                  <a:cubicBezTo>
                    <a:pt x="16725" y="430902"/>
                    <a:pt x="23075" y="2038271"/>
                    <a:pt x="25615" y="2104045"/>
                  </a:cubicBezTo>
                  <a:cubicBezTo>
                    <a:pt x="25615" y="2173931"/>
                    <a:pt x="25615" y="2245872"/>
                    <a:pt x="26885" y="2315757"/>
                  </a:cubicBezTo>
                  <a:cubicBezTo>
                    <a:pt x="26885" y="2367144"/>
                    <a:pt x="29425" y="2418530"/>
                    <a:pt x="29425" y="2469917"/>
                  </a:cubicBezTo>
                  <a:cubicBezTo>
                    <a:pt x="29425" y="2525414"/>
                    <a:pt x="29425" y="2580912"/>
                    <a:pt x="28155" y="2634909"/>
                  </a:cubicBezTo>
                  <a:cubicBezTo>
                    <a:pt x="28155" y="2638719"/>
                    <a:pt x="28155" y="2641259"/>
                    <a:pt x="28155" y="2645069"/>
                  </a:cubicBezTo>
                  <a:cubicBezTo>
                    <a:pt x="28155" y="2655229"/>
                    <a:pt x="31965" y="2659039"/>
                    <a:pt x="40855" y="2659039"/>
                  </a:cubicBezTo>
                  <a:cubicBezTo>
                    <a:pt x="67652" y="2659039"/>
                    <a:pt x="110062" y="2660309"/>
                    <a:pt x="149442" y="2660309"/>
                  </a:cubicBezTo>
                  <a:cubicBezTo>
                    <a:pt x="206997" y="2660309"/>
                    <a:pt x="267582" y="2657769"/>
                    <a:pt x="325138" y="2660309"/>
                  </a:cubicBezTo>
                  <a:cubicBezTo>
                    <a:pt x="419044" y="2664119"/>
                    <a:pt x="512951" y="2666659"/>
                    <a:pt x="606857" y="2665389"/>
                  </a:cubicBezTo>
                  <a:cubicBezTo>
                    <a:pt x="667442" y="2664119"/>
                    <a:pt x="724998" y="2666659"/>
                    <a:pt x="785583" y="2666659"/>
                  </a:cubicBezTo>
                  <a:cubicBezTo>
                    <a:pt x="873430" y="2666659"/>
                    <a:pt x="961279" y="2665389"/>
                    <a:pt x="1049127" y="2666659"/>
                  </a:cubicBezTo>
                  <a:cubicBezTo>
                    <a:pt x="1179384" y="2667929"/>
                    <a:pt x="2609186" y="2657769"/>
                    <a:pt x="2742472" y="2660309"/>
                  </a:cubicBezTo>
                  <a:cubicBezTo>
                    <a:pt x="2800028" y="2661579"/>
                    <a:pt x="2857583" y="2662849"/>
                    <a:pt x="2912110" y="2662849"/>
                  </a:cubicBezTo>
                  <a:cubicBezTo>
                    <a:pt x="3012075" y="2665389"/>
                    <a:pt x="3109011" y="2661579"/>
                    <a:pt x="3208976" y="2665389"/>
                  </a:cubicBezTo>
                  <a:cubicBezTo>
                    <a:pt x="3290765" y="2667929"/>
                    <a:pt x="3372555" y="2667929"/>
                    <a:pt x="3454344" y="2670469"/>
                  </a:cubicBezTo>
                  <a:cubicBezTo>
                    <a:pt x="3575514" y="2674279"/>
                    <a:pt x="3696683" y="2676819"/>
                    <a:pt x="3817853" y="2678089"/>
                  </a:cubicBezTo>
                  <a:cubicBezTo>
                    <a:pt x="3863292" y="2678089"/>
                    <a:pt x="3884748" y="2676819"/>
                    <a:pt x="3905068" y="2676819"/>
                  </a:cubicBezTo>
                  <a:close/>
                </a:path>
              </a:pathLst>
            </a:custGeom>
            <a:solidFill>
              <a:srgbClr val="FFFFFF"/>
            </a:solidFill>
          </p:spPr>
          <p:txBody>
            <a:bodyPr/>
            <a:lstStyle/>
            <a:p>
              <a:endParaRPr lang="en-GB"/>
            </a:p>
          </p:txBody>
        </p:sp>
      </p:grpSp>
      <p:sp>
        <p:nvSpPr>
          <p:cNvPr id="6" name="Freeform 6"/>
          <p:cNvSpPr/>
          <p:nvPr/>
        </p:nvSpPr>
        <p:spPr>
          <a:xfrm rot="4006637">
            <a:off x="517792" y="-3208836"/>
            <a:ext cx="5237500" cy="6858631"/>
          </a:xfrm>
          <a:custGeom>
            <a:avLst/>
            <a:gdLst/>
            <a:ahLst/>
            <a:cxnLst/>
            <a:rect l="l" t="t" r="r" b="b"/>
            <a:pathLst>
              <a:path w="5237500" h="6858631">
                <a:moveTo>
                  <a:pt x="0" y="0"/>
                </a:moveTo>
                <a:lnTo>
                  <a:pt x="5237500" y="0"/>
                </a:lnTo>
                <a:lnTo>
                  <a:pt x="5237500"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4223455">
            <a:off x="16427885" y="2276786"/>
            <a:ext cx="3192664" cy="4400915"/>
          </a:xfrm>
          <a:custGeom>
            <a:avLst/>
            <a:gdLst/>
            <a:ahLst/>
            <a:cxnLst/>
            <a:rect l="l" t="t" r="r" b="b"/>
            <a:pathLst>
              <a:path w="3192664" h="4400915">
                <a:moveTo>
                  <a:pt x="0" y="0"/>
                </a:moveTo>
                <a:lnTo>
                  <a:pt x="3192664" y="0"/>
                </a:lnTo>
                <a:lnTo>
                  <a:pt x="3192664" y="4400915"/>
                </a:lnTo>
                <a:lnTo>
                  <a:pt x="0" y="44009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3279030" y="2681188"/>
            <a:ext cx="11729941" cy="7529625"/>
          </a:xfrm>
          <a:prstGeom prst="rect">
            <a:avLst/>
          </a:prstGeom>
        </p:spPr>
        <p:txBody>
          <a:bodyPr lIns="0" tIns="0" rIns="0" bIns="0" rtlCol="0" anchor="t">
            <a:spAutoFit/>
          </a:bodyPr>
          <a:lstStyle/>
          <a:p>
            <a:pPr algn="ctr">
              <a:lnSpc>
                <a:spcPts val="4940"/>
              </a:lnSpc>
            </a:pPr>
            <a:r>
              <a:rPr lang="en-US" sz="3800" dirty="0">
                <a:solidFill>
                  <a:srgbClr val="000000"/>
                </a:solidFill>
                <a:latin typeface="Nunito"/>
                <a:ea typeface="Nunito"/>
                <a:cs typeface="Nunito"/>
                <a:sym typeface="Nunito"/>
              </a:rPr>
              <a:t>Mars is also in our goldilocks zone, but it’s further from the sun than Earth and doesn’t have much of an atmosphere. It is colder than Earth would be - let’s guess again! Closest wins...</a:t>
            </a:r>
          </a:p>
          <a:p>
            <a:pPr algn="ctr">
              <a:lnSpc>
                <a:spcPts val="4940"/>
              </a:lnSpc>
            </a:pPr>
            <a:endParaRPr lang="en-US" sz="3800" dirty="0">
              <a:solidFill>
                <a:srgbClr val="000000"/>
              </a:solidFill>
              <a:latin typeface="Nunito"/>
              <a:ea typeface="Nunito"/>
              <a:cs typeface="Nunito"/>
              <a:sym typeface="Nunito"/>
            </a:endParaRPr>
          </a:p>
          <a:p>
            <a:pPr algn="ctr">
              <a:lnSpc>
                <a:spcPts val="4940"/>
              </a:lnSpc>
            </a:pPr>
            <a:r>
              <a:rPr lang="en-US" sz="3800" dirty="0">
                <a:solidFill>
                  <a:srgbClr val="000000"/>
                </a:solidFill>
                <a:latin typeface="Nunito"/>
                <a:ea typeface="Nunito"/>
                <a:cs typeface="Nunito"/>
                <a:sym typeface="Nunito"/>
              </a:rPr>
              <a:t>The answer is...</a:t>
            </a:r>
          </a:p>
          <a:p>
            <a:pPr algn="ctr">
              <a:lnSpc>
                <a:spcPts val="4940"/>
              </a:lnSpc>
            </a:pPr>
            <a:endParaRPr lang="en-US" sz="3800" dirty="0">
              <a:solidFill>
                <a:srgbClr val="000000"/>
              </a:solidFill>
              <a:latin typeface="Nunito"/>
              <a:ea typeface="Nunito"/>
              <a:cs typeface="Nunito"/>
              <a:sym typeface="Nunito"/>
            </a:endParaRPr>
          </a:p>
          <a:p>
            <a:pPr algn="ctr">
              <a:lnSpc>
                <a:spcPts val="4940"/>
              </a:lnSpc>
            </a:pPr>
            <a:r>
              <a:rPr lang="en-US" sz="3800" dirty="0">
                <a:solidFill>
                  <a:srgbClr val="000000"/>
                </a:solidFill>
                <a:latin typeface="Nunito"/>
                <a:ea typeface="Nunito"/>
                <a:cs typeface="Nunito"/>
                <a:sym typeface="Nunito"/>
              </a:rPr>
              <a:t> -63 degrees </a:t>
            </a:r>
            <a:r>
              <a:rPr lang="en-US" sz="3800" dirty="0" err="1">
                <a:solidFill>
                  <a:srgbClr val="000000"/>
                </a:solidFill>
                <a:latin typeface="Nunito"/>
                <a:ea typeface="Nunito"/>
                <a:cs typeface="Nunito"/>
                <a:sym typeface="Nunito"/>
              </a:rPr>
              <a:t>celsius</a:t>
            </a:r>
            <a:r>
              <a:rPr lang="en-US" sz="3800" dirty="0">
                <a:solidFill>
                  <a:srgbClr val="000000"/>
                </a:solidFill>
                <a:latin typeface="Nunito"/>
                <a:ea typeface="Nunito"/>
                <a:cs typeface="Nunito"/>
                <a:sym typeface="Nunito"/>
              </a:rPr>
              <a:t>!</a:t>
            </a:r>
          </a:p>
          <a:p>
            <a:pPr algn="ctr">
              <a:lnSpc>
                <a:spcPts val="4940"/>
              </a:lnSpc>
            </a:pPr>
            <a:endParaRPr lang="en-US" sz="3800" dirty="0">
              <a:solidFill>
                <a:srgbClr val="000000"/>
              </a:solidFill>
              <a:latin typeface="Nunito"/>
              <a:ea typeface="Nunito"/>
              <a:cs typeface="Nunito"/>
              <a:sym typeface="Nunito"/>
            </a:endParaRPr>
          </a:p>
          <a:p>
            <a:pPr marL="0" lvl="0" indent="0" algn="ctr">
              <a:lnSpc>
                <a:spcPts val="4940"/>
              </a:lnSpc>
              <a:spcBef>
                <a:spcPct val="0"/>
              </a:spcBef>
            </a:pPr>
            <a:r>
              <a:rPr lang="en-US" sz="3800" dirty="0">
                <a:solidFill>
                  <a:srgbClr val="000000"/>
                </a:solidFill>
                <a:latin typeface="Nunito"/>
                <a:ea typeface="Nunito"/>
                <a:cs typeface="Nunito"/>
                <a:sym typeface="Nunito"/>
              </a:rPr>
              <a:t>So we can see that having an atmosphere can change a planet’s temperature quite a lot... But what happens if a planet has too much of an atmosphere?</a:t>
            </a:r>
          </a:p>
        </p:txBody>
      </p:sp>
      <p:sp>
        <p:nvSpPr>
          <p:cNvPr id="9" name="Freeform 9"/>
          <p:cNvSpPr/>
          <p:nvPr/>
        </p:nvSpPr>
        <p:spPr>
          <a:xfrm>
            <a:off x="467065" y="6351537"/>
            <a:ext cx="2669477" cy="4114800"/>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5343912" y="0"/>
            <a:ext cx="7315200" cy="3227832"/>
          </a:xfrm>
          <a:custGeom>
            <a:avLst/>
            <a:gdLst/>
            <a:ahLst/>
            <a:cxnLst/>
            <a:rect l="l" t="t" r="r" b="b"/>
            <a:pathLst>
              <a:path w="7315200" h="3227832">
                <a:moveTo>
                  <a:pt x="0" y="0"/>
                </a:moveTo>
                <a:lnTo>
                  <a:pt x="7315200" y="0"/>
                </a:lnTo>
                <a:lnTo>
                  <a:pt x="7315200" y="3227832"/>
                </a:lnTo>
                <a:lnTo>
                  <a:pt x="0" y="32278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4462323" y="895208"/>
            <a:ext cx="9423489" cy="908688"/>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But what about Mars?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table&#10;&#10;Description automatically generated">
            <a:extLst>
              <a:ext uri="{FF2B5EF4-FFF2-40B4-BE49-F238E27FC236}">
                <a16:creationId xmlns:a16="http://schemas.microsoft.com/office/drawing/2014/main" id="{62E8C082-9327-9058-DFD0-A48C84E9F8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8288000" cy="12928802"/>
          </a:xfrm>
          <a:prstGeom prst="rect">
            <a:avLst/>
          </a:prstGeom>
        </p:spPr>
      </p:pic>
      <p:sp>
        <p:nvSpPr>
          <p:cNvPr id="3" name="TextBox 2">
            <a:extLst>
              <a:ext uri="{FF2B5EF4-FFF2-40B4-BE49-F238E27FC236}">
                <a16:creationId xmlns:a16="http://schemas.microsoft.com/office/drawing/2014/main" id="{202E931B-ADF5-4315-3C2D-55B55A086A1F}"/>
              </a:ext>
            </a:extLst>
          </p:cNvPr>
          <p:cNvSpPr txBox="1"/>
          <p:nvPr/>
        </p:nvSpPr>
        <p:spPr>
          <a:xfrm>
            <a:off x="1066800" y="9486900"/>
            <a:ext cx="2743200" cy="369332"/>
          </a:xfrm>
          <a:prstGeom prst="rect">
            <a:avLst/>
          </a:prstGeom>
          <a:noFill/>
        </p:spPr>
        <p:txBody>
          <a:bodyPr wrap="square" rtlCol="0">
            <a:spAutoFit/>
          </a:bodyPr>
          <a:lstStyle/>
          <a:p>
            <a:r>
              <a:rPr lang="en-US" dirty="0">
                <a:solidFill>
                  <a:schemeClr val="bg1"/>
                </a:solidFill>
              </a:rPr>
              <a:t>Slide by Shalla Gray</a:t>
            </a:r>
            <a:endParaRPr lang="en-GB" dirty="0">
              <a:solidFill>
                <a:schemeClr val="bg1"/>
              </a:solidFill>
            </a:endParaRPr>
          </a:p>
        </p:txBody>
      </p:sp>
    </p:spTree>
    <p:extLst>
      <p:ext uri="{BB962C8B-B14F-4D97-AF65-F5344CB8AC3E}">
        <p14:creationId xmlns:p14="http://schemas.microsoft.com/office/powerpoint/2010/main" val="4032003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8307946">
            <a:off x="4017807" y="-2181884"/>
            <a:ext cx="4003674" cy="5242906"/>
          </a:xfrm>
          <a:custGeom>
            <a:avLst/>
            <a:gdLst/>
            <a:ahLst/>
            <a:cxnLst/>
            <a:rect l="l" t="t" r="r" b="b"/>
            <a:pathLst>
              <a:path w="4003674" h="5242906">
                <a:moveTo>
                  <a:pt x="0" y="0"/>
                </a:moveTo>
                <a:lnTo>
                  <a:pt x="4003674" y="0"/>
                </a:lnTo>
                <a:lnTo>
                  <a:pt x="4003674" y="5242906"/>
                </a:lnTo>
                <a:lnTo>
                  <a:pt x="0" y="5242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249902">
            <a:off x="4948670" y="7265616"/>
            <a:ext cx="4329236" cy="5669238"/>
          </a:xfrm>
          <a:custGeom>
            <a:avLst/>
            <a:gdLst/>
            <a:ahLst/>
            <a:cxnLst/>
            <a:rect l="l" t="t" r="r" b="b"/>
            <a:pathLst>
              <a:path w="4329236" h="5669238">
                <a:moveTo>
                  <a:pt x="0" y="0"/>
                </a:moveTo>
                <a:lnTo>
                  <a:pt x="4329236" y="0"/>
                </a:lnTo>
                <a:lnTo>
                  <a:pt x="4329236" y="5669237"/>
                </a:lnTo>
                <a:lnTo>
                  <a:pt x="0" y="566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rot="496782">
            <a:off x="8424229" y="1572277"/>
            <a:ext cx="8143983" cy="8214988"/>
            <a:chOff x="0" y="0"/>
            <a:chExt cx="2661432" cy="2471064"/>
          </a:xfrm>
        </p:grpSpPr>
        <p:sp>
          <p:nvSpPr>
            <p:cNvPr id="5" name="Freeform 5"/>
            <p:cNvSpPr/>
            <p:nvPr/>
          </p:nvSpPr>
          <p:spPr>
            <a:xfrm>
              <a:off x="10160" y="16510"/>
              <a:ext cx="2638572" cy="2443124"/>
            </a:xfrm>
            <a:custGeom>
              <a:avLst/>
              <a:gdLst/>
              <a:ahLst/>
              <a:cxnLst/>
              <a:rect l="l" t="t" r="r" b="b"/>
              <a:pathLst>
                <a:path w="2638572" h="2443124">
                  <a:moveTo>
                    <a:pt x="2638572" y="2443124"/>
                  </a:moveTo>
                  <a:lnTo>
                    <a:pt x="0" y="2435504"/>
                  </a:lnTo>
                  <a:lnTo>
                    <a:pt x="0" y="860566"/>
                  </a:lnTo>
                  <a:lnTo>
                    <a:pt x="17780" y="19050"/>
                  </a:lnTo>
                  <a:lnTo>
                    <a:pt x="1313616" y="0"/>
                  </a:lnTo>
                  <a:lnTo>
                    <a:pt x="2619522" y="5080"/>
                  </a:lnTo>
                  <a:close/>
                </a:path>
              </a:pathLst>
            </a:custGeom>
            <a:solidFill>
              <a:srgbClr val="FFF1E0"/>
            </a:solidFill>
          </p:spPr>
          <p:txBody>
            <a:bodyPr/>
            <a:lstStyle/>
            <a:p>
              <a:endParaRPr lang="en-GB"/>
            </a:p>
          </p:txBody>
        </p:sp>
        <p:sp>
          <p:nvSpPr>
            <p:cNvPr id="6" name="Freeform 6"/>
            <p:cNvSpPr/>
            <p:nvPr/>
          </p:nvSpPr>
          <p:spPr>
            <a:xfrm>
              <a:off x="-215" y="0"/>
              <a:ext cx="2662917" cy="2469089"/>
            </a:xfrm>
            <a:custGeom>
              <a:avLst/>
              <a:gdLst/>
              <a:ahLst/>
              <a:cxnLst/>
              <a:rect l="l" t="t" r="r" b="b"/>
              <a:pathLst>
                <a:path w="2662917" h="2469089">
                  <a:moveTo>
                    <a:pt x="2629897" y="21590"/>
                  </a:moveTo>
                  <a:cubicBezTo>
                    <a:pt x="2631167" y="34290"/>
                    <a:pt x="2631167" y="44450"/>
                    <a:pt x="2632437" y="54610"/>
                  </a:cubicBezTo>
                  <a:cubicBezTo>
                    <a:pt x="2634977" y="100606"/>
                    <a:pt x="2636247" y="153121"/>
                    <a:pt x="2638787" y="203760"/>
                  </a:cubicBezTo>
                  <a:cubicBezTo>
                    <a:pt x="2638787" y="276906"/>
                    <a:pt x="2651487" y="1719190"/>
                    <a:pt x="2657837" y="1792335"/>
                  </a:cubicBezTo>
                  <a:cubicBezTo>
                    <a:pt x="2664187" y="1902992"/>
                    <a:pt x="2660377" y="2015523"/>
                    <a:pt x="2660377" y="2126180"/>
                  </a:cubicBezTo>
                  <a:cubicBezTo>
                    <a:pt x="2660377" y="2223707"/>
                    <a:pt x="2661647" y="2313733"/>
                    <a:pt x="2662917" y="2408834"/>
                  </a:cubicBezTo>
                  <a:cubicBezTo>
                    <a:pt x="2662917" y="2430424"/>
                    <a:pt x="2662917" y="2444394"/>
                    <a:pt x="2662917" y="2468524"/>
                  </a:cubicBezTo>
                  <a:cubicBezTo>
                    <a:pt x="2640057" y="2468524"/>
                    <a:pt x="2619737" y="2469794"/>
                    <a:pt x="2596325" y="2468524"/>
                  </a:cubicBezTo>
                  <a:cubicBezTo>
                    <a:pt x="2464635" y="2463444"/>
                    <a:pt x="2330918" y="2469794"/>
                    <a:pt x="2199227" y="2464714"/>
                  </a:cubicBezTo>
                  <a:cubicBezTo>
                    <a:pt x="2120213" y="2460904"/>
                    <a:pt x="2043224" y="2463444"/>
                    <a:pt x="1964210" y="2460904"/>
                  </a:cubicBezTo>
                  <a:cubicBezTo>
                    <a:pt x="1927742" y="2459634"/>
                    <a:pt x="1891274" y="2458364"/>
                    <a:pt x="1854805" y="2457094"/>
                  </a:cubicBezTo>
                  <a:cubicBezTo>
                    <a:pt x="1832519" y="2457094"/>
                    <a:pt x="1812259" y="2458364"/>
                    <a:pt x="1789973" y="2458364"/>
                  </a:cubicBezTo>
                  <a:cubicBezTo>
                    <a:pt x="1733245" y="2457094"/>
                    <a:pt x="1577242" y="2458364"/>
                    <a:pt x="1520514" y="2457094"/>
                  </a:cubicBezTo>
                  <a:cubicBezTo>
                    <a:pt x="1479993" y="2455824"/>
                    <a:pt x="669589" y="2464714"/>
                    <a:pt x="629069" y="2463444"/>
                  </a:cubicBezTo>
                  <a:cubicBezTo>
                    <a:pt x="618939" y="2463444"/>
                    <a:pt x="606783" y="2464714"/>
                    <a:pt x="596653" y="2464714"/>
                  </a:cubicBezTo>
                  <a:cubicBezTo>
                    <a:pt x="572341" y="2464714"/>
                    <a:pt x="550054" y="2465984"/>
                    <a:pt x="525742" y="2465984"/>
                  </a:cubicBezTo>
                  <a:cubicBezTo>
                    <a:pt x="464962" y="2465984"/>
                    <a:pt x="406208" y="2464714"/>
                    <a:pt x="345427" y="2463444"/>
                  </a:cubicBezTo>
                  <a:cubicBezTo>
                    <a:pt x="308959" y="2462174"/>
                    <a:pt x="272491" y="2460904"/>
                    <a:pt x="238049" y="2459634"/>
                  </a:cubicBezTo>
                  <a:cubicBezTo>
                    <a:pt x="173216" y="2458364"/>
                    <a:pt x="108384" y="2457094"/>
                    <a:pt x="44665" y="2457094"/>
                  </a:cubicBezTo>
                  <a:cubicBezTo>
                    <a:pt x="34505" y="2457094"/>
                    <a:pt x="25615" y="2457094"/>
                    <a:pt x="15455" y="2455824"/>
                  </a:cubicBezTo>
                  <a:cubicBezTo>
                    <a:pt x="6565" y="2454554"/>
                    <a:pt x="1485" y="2448204"/>
                    <a:pt x="4025" y="2439314"/>
                  </a:cubicBezTo>
                  <a:cubicBezTo>
                    <a:pt x="12915" y="2407510"/>
                    <a:pt x="9105" y="2360621"/>
                    <a:pt x="7835" y="2311857"/>
                  </a:cubicBezTo>
                  <a:cubicBezTo>
                    <a:pt x="6565" y="2212454"/>
                    <a:pt x="2755" y="2114927"/>
                    <a:pt x="4025" y="2015523"/>
                  </a:cubicBezTo>
                  <a:cubicBezTo>
                    <a:pt x="1485" y="1891738"/>
                    <a:pt x="-3595" y="359429"/>
                    <a:pt x="4025" y="233769"/>
                  </a:cubicBezTo>
                  <a:cubicBezTo>
                    <a:pt x="5295" y="209387"/>
                    <a:pt x="4025" y="183130"/>
                    <a:pt x="5295" y="158748"/>
                  </a:cubicBezTo>
                  <a:cubicBezTo>
                    <a:pt x="6565" y="119362"/>
                    <a:pt x="9105" y="76224"/>
                    <a:pt x="10375" y="44450"/>
                  </a:cubicBezTo>
                  <a:cubicBezTo>
                    <a:pt x="10375" y="41910"/>
                    <a:pt x="11645" y="39370"/>
                    <a:pt x="12915" y="38100"/>
                  </a:cubicBezTo>
                  <a:cubicBezTo>
                    <a:pt x="34505" y="35560"/>
                    <a:pt x="57734" y="30480"/>
                    <a:pt x="90150" y="29210"/>
                  </a:cubicBezTo>
                  <a:cubicBezTo>
                    <a:pt x="144852" y="25400"/>
                    <a:pt x="199555" y="22860"/>
                    <a:pt x="256283" y="20320"/>
                  </a:cubicBezTo>
                  <a:cubicBezTo>
                    <a:pt x="294777" y="17780"/>
                    <a:pt x="333271" y="16510"/>
                    <a:pt x="369739" y="13970"/>
                  </a:cubicBezTo>
                  <a:cubicBezTo>
                    <a:pt x="406208" y="11430"/>
                    <a:pt x="444702" y="8890"/>
                    <a:pt x="481170" y="8890"/>
                  </a:cubicBezTo>
                  <a:cubicBezTo>
                    <a:pt x="521690" y="7620"/>
                    <a:pt x="562210" y="10160"/>
                    <a:pt x="602731" y="8890"/>
                  </a:cubicBezTo>
                  <a:cubicBezTo>
                    <a:pt x="653381" y="8890"/>
                    <a:pt x="1571164" y="6350"/>
                    <a:pt x="1621814" y="5080"/>
                  </a:cubicBezTo>
                  <a:cubicBezTo>
                    <a:pt x="1670438" y="3810"/>
                    <a:pt x="1719063" y="2540"/>
                    <a:pt x="1769713" y="2540"/>
                  </a:cubicBezTo>
                  <a:cubicBezTo>
                    <a:pt x="1852779" y="1270"/>
                    <a:pt x="1933820" y="0"/>
                    <a:pt x="2016886" y="0"/>
                  </a:cubicBezTo>
                  <a:cubicBezTo>
                    <a:pt x="2051328" y="0"/>
                    <a:pt x="2087796" y="2540"/>
                    <a:pt x="2122239" y="2540"/>
                  </a:cubicBezTo>
                  <a:cubicBezTo>
                    <a:pt x="2217461" y="3810"/>
                    <a:pt x="2314710" y="5080"/>
                    <a:pt x="2409932" y="7620"/>
                  </a:cubicBezTo>
                  <a:cubicBezTo>
                    <a:pt x="2460582" y="8890"/>
                    <a:pt x="2511233" y="12700"/>
                    <a:pt x="2561883" y="16510"/>
                  </a:cubicBezTo>
                  <a:cubicBezTo>
                    <a:pt x="2574039" y="16510"/>
                    <a:pt x="2586195" y="16510"/>
                    <a:pt x="2596325" y="16510"/>
                  </a:cubicBezTo>
                  <a:cubicBezTo>
                    <a:pt x="2610847" y="17780"/>
                    <a:pt x="2619737" y="20320"/>
                    <a:pt x="2629897" y="21590"/>
                  </a:cubicBezTo>
                  <a:close/>
                  <a:moveTo>
                    <a:pt x="2640057" y="2452014"/>
                  </a:moveTo>
                  <a:cubicBezTo>
                    <a:pt x="2641327" y="2435504"/>
                    <a:pt x="2642597" y="2422804"/>
                    <a:pt x="2642597" y="2410104"/>
                  </a:cubicBezTo>
                  <a:cubicBezTo>
                    <a:pt x="2641327" y="2304355"/>
                    <a:pt x="2640057" y="2204952"/>
                    <a:pt x="2640057" y="2098047"/>
                  </a:cubicBezTo>
                  <a:cubicBezTo>
                    <a:pt x="2640057" y="2049283"/>
                    <a:pt x="2642597" y="2000519"/>
                    <a:pt x="2641327" y="1951755"/>
                  </a:cubicBezTo>
                  <a:cubicBezTo>
                    <a:pt x="2641327" y="1906743"/>
                    <a:pt x="2640057" y="1859854"/>
                    <a:pt x="2638787" y="1814842"/>
                  </a:cubicBezTo>
                  <a:cubicBezTo>
                    <a:pt x="2633707" y="1745447"/>
                    <a:pt x="2622277" y="308790"/>
                    <a:pt x="2622277" y="239396"/>
                  </a:cubicBezTo>
                  <a:cubicBezTo>
                    <a:pt x="2619737" y="181254"/>
                    <a:pt x="2617197" y="121237"/>
                    <a:pt x="2614657" y="63500"/>
                  </a:cubicBezTo>
                  <a:cubicBezTo>
                    <a:pt x="2613387" y="44450"/>
                    <a:pt x="2612117" y="43180"/>
                    <a:pt x="2590247" y="41910"/>
                  </a:cubicBezTo>
                  <a:cubicBezTo>
                    <a:pt x="2584169" y="41910"/>
                    <a:pt x="2580117" y="41910"/>
                    <a:pt x="2574039" y="40640"/>
                  </a:cubicBezTo>
                  <a:cubicBezTo>
                    <a:pt x="2523389" y="36830"/>
                    <a:pt x="2470713" y="31750"/>
                    <a:pt x="2420062" y="30480"/>
                  </a:cubicBezTo>
                  <a:cubicBezTo>
                    <a:pt x="2296476" y="26670"/>
                    <a:pt x="2170863" y="25400"/>
                    <a:pt x="2047276" y="22860"/>
                  </a:cubicBezTo>
                  <a:cubicBezTo>
                    <a:pt x="2029042" y="22860"/>
                    <a:pt x="2008782" y="22860"/>
                    <a:pt x="1990548" y="22860"/>
                  </a:cubicBezTo>
                  <a:cubicBezTo>
                    <a:pt x="1960158" y="22860"/>
                    <a:pt x="1929768" y="22860"/>
                    <a:pt x="1901404" y="22860"/>
                  </a:cubicBezTo>
                  <a:cubicBezTo>
                    <a:pt x="1836571" y="22860"/>
                    <a:pt x="1771739" y="22860"/>
                    <a:pt x="1708933" y="24130"/>
                  </a:cubicBezTo>
                  <a:cubicBezTo>
                    <a:pt x="1654230" y="25400"/>
                    <a:pt x="732395" y="29210"/>
                    <a:pt x="677693" y="29210"/>
                  </a:cubicBezTo>
                  <a:cubicBezTo>
                    <a:pt x="588549" y="29210"/>
                    <a:pt x="499404" y="26670"/>
                    <a:pt x="410260" y="33020"/>
                  </a:cubicBezTo>
                  <a:cubicBezTo>
                    <a:pt x="363661" y="36830"/>
                    <a:pt x="319089" y="36830"/>
                    <a:pt x="274517" y="38100"/>
                  </a:cubicBezTo>
                  <a:cubicBezTo>
                    <a:pt x="197529" y="41910"/>
                    <a:pt x="120540" y="45720"/>
                    <a:pt x="45935" y="50800"/>
                  </a:cubicBezTo>
                  <a:cubicBezTo>
                    <a:pt x="33235" y="50800"/>
                    <a:pt x="30695" y="53340"/>
                    <a:pt x="29425" y="70598"/>
                  </a:cubicBezTo>
                  <a:cubicBezTo>
                    <a:pt x="28155" y="104357"/>
                    <a:pt x="28155" y="138117"/>
                    <a:pt x="26885" y="171876"/>
                  </a:cubicBezTo>
                  <a:cubicBezTo>
                    <a:pt x="25615" y="228142"/>
                    <a:pt x="23075" y="282533"/>
                    <a:pt x="21805" y="338799"/>
                  </a:cubicBezTo>
                  <a:cubicBezTo>
                    <a:pt x="16725" y="398816"/>
                    <a:pt x="23075" y="1865481"/>
                    <a:pt x="25615" y="1925498"/>
                  </a:cubicBezTo>
                  <a:cubicBezTo>
                    <a:pt x="25615" y="1989266"/>
                    <a:pt x="25615" y="2054910"/>
                    <a:pt x="26885" y="2118678"/>
                  </a:cubicBezTo>
                  <a:cubicBezTo>
                    <a:pt x="26885" y="2165566"/>
                    <a:pt x="29425" y="2212454"/>
                    <a:pt x="29425" y="2259343"/>
                  </a:cubicBezTo>
                  <a:cubicBezTo>
                    <a:pt x="29425" y="2309982"/>
                    <a:pt x="29425" y="2360621"/>
                    <a:pt x="28155" y="2410104"/>
                  </a:cubicBezTo>
                  <a:cubicBezTo>
                    <a:pt x="28155" y="2413914"/>
                    <a:pt x="28155" y="2416454"/>
                    <a:pt x="28155" y="2420264"/>
                  </a:cubicBezTo>
                  <a:cubicBezTo>
                    <a:pt x="28155" y="2430424"/>
                    <a:pt x="31965" y="2434234"/>
                    <a:pt x="40855" y="2434234"/>
                  </a:cubicBezTo>
                  <a:cubicBezTo>
                    <a:pt x="61786" y="2434234"/>
                    <a:pt x="90150" y="2435504"/>
                    <a:pt x="116488" y="2435504"/>
                  </a:cubicBezTo>
                  <a:cubicBezTo>
                    <a:pt x="154982" y="2435504"/>
                    <a:pt x="195503" y="2432964"/>
                    <a:pt x="233997" y="2435504"/>
                  </a:cubicBezTo>
                  <a:cubicBezTo>
                    <a:pt x="296803" y="2439314"/>
                    <a:pt x="359609" y="2441854"/>
                    <a:pt x="422416" y="2440584"/>
                  </a:cubicBezTo>
                  <a:cubicBezTo>
                    <a:pt x="462936" y="2439314"/>
                    <a:pt x="501430" y="2441854"/>
                    <a:pt x="541950" y="2441854"/>
                  </a:cubicBezTo>
                  <a:cubicBezTo>
                    <a:pt x="600705" y="2441854"/>
                    <a:pt x="659459" y="2440584"/>
                    <a:pt x="718213" y="2441854"/>
                  </a:cubicBezTo>
                  <a:cubicBezTo>
                    <a:pt x="805332" y="2443124"/>
                    <a:pt x="1761609" y="2432964"/>
                    <a:pt x="1850753" y="2435504"/>
                  </a:cubicBezTo>
                  <a:cubicBezTo>
                    <a:pt x="1889248" y="2436774"/>
                    <a:pt x="1927742" y="2438044"/>
                    <a:pt x="1964210" y="2438044"/>
                  </a:cubicBezTo>
                  <a:cubicBezTo>
                    <a:pt x="2031068" y="2440584"/>
                    <a:pt x="2095901" y="2436774"/>
                    <a:pt x="2162759" y="2440584"/>
                  </a:cubicBezTo>
                  <a:cubicBezTo>
                    <a:pt x="2217461" y="2443124"/>
                    <a:pt x="2272164" y="2443124"/>
                    <a:pt x="2326866" y="2445664"/>
                  </a:cubicBezTo>
                  <a:cubicBezTo>
                    <a:pt x="2407906" y="2449474"/>
                    <a:pt x="2488947" y="2452014"/>
                    <a:pt x="2569987" y="2453284"/>
                  </a:cubicBezTo>
                  <a:cubicBezTo>
                    <a:pt x="2600377" y="2453284"/>
                    <a:pt x="2619737" y="2452014"/>
                    <a:pt x="2640057" y="2452014"/>
                  </a:cubicBezTo>
                  <a:close/>
                </a:path>
              </a:pathLst>
            </a:custGeom>
            <a:solidFill>
              <a:srgbClr val="FFF1E0"/>
            </a:solidFill>
          </p:spPr>
          <p:txBody>
            <a:bodyPr/>
            <a:lstStyle/>
            <a:p>
              <a:endParaRPr lang="en-GB"/>
            </a:p>
          </p:txBody>
        </p:sp>
      </p:grpSp>
      <p:grpSp>
        <p:nvGrpSpPr>
          <p:cNvPr id="7" name="Group 7"/>
          <p:cNvGrpSpPr/>
          <p:nvPr/>
        </p:nvGrpSpPr>
        <p:grpSpPr>
          <a:xfrm>
            <a:off x="1766626" y="2509479"/>
            <a:ext cx="6748126" cy="5182714"/>
            <a:chOff x="0" y="0"/>
            <a:chExt cx="2205270" cy="1693698"/>
          </a:xfrm>
        </p:grpSpPr>
        <p:sp>
          <p:nvSpPr>
            <p:cNvPr id="8" name="Freeform 8"/>
            <p:cNvSpPr/>
            <p:nvPr/>
          </p:nvSpPr>
          <p:spPr>
            <a:xfrm>
              <a:off x="10160" y="16510"/>
              <a:ext cx="2182410" cy="1665758"/>
            </a:xfrm>
            <a:custGeom>
              <a:avLst/>
              <a:gdLst/>
              <a:ahLst/>
              <a:cxnLst/>
              <a:rect l="l" t="t" r="r" b="b"/>
              <a:pathLst>
                <a:path w="2182410" h="1665758">
                  <a:moveTo>
                    <a:pt x="2182410" y="1665758"/>
                  </a:moveTo>
                  <a:lnTo>
                    <a:pt x="0" y="1658138"/>
                  </a:lnTo>
                  <a:lnTo>
                    <a:pt x="0" y="590955"/>
                  </a:lnTo>
                  <a:lnTo>
                    <a:pt x="17780" y="19050"/>
                  </a:lnTo>
                  <a:lnTo>
                    <a:pt x="1086121" y="0"/>
                  </a:lnTo>
                  <a:lnTo>
                    <a:pt x="2163360" y="5080"/>
                  </a:lnTo>
                  <a:close/>
                </a:path>
              </a:pathLst>
            </a:custGeom>
            <a:solidFill>
              <a:srgbClr val="FFCA3B"/>
            </a:solidFill>
          </p:spPr>
          <p:txBody>
            <a:bodyPr/>
            <a:lstStyle/>
            <a:p>
              <a:endParaRPr lang="en-GB"/>
            </a:p>
          </p:txBody>
        </p:sp>
        <p:sp>
          <p:nvSpPr>
            <p:cNvPr id="9" name="Freeform 9"/>
            <p:cNvSpPr/>
            <p:nvPr/>
          </p:nvSpPr>
          <p:spPr>
            <a:xfrm>
              <a:off x="-215" y="0"/>
              <a:ext cx="2206755" cy="1691722"/>
            </a:xfrm>
            <a:custGeom>
              <a:avLst/>
              <a:gdLst/>
              <a:ahLst/>
              <a:cxnLst/>
              <a:rect l="l" t="t" r="r" b="b"/>
              <a:pathLst>
                <a:path w="2206755" h="1691722">
                  <a:moveTo>
                    <a:pt x="2173735" y="21590"/>
                  </a:moveTo>
                  <a:cubicBezTo>
                    <a:pt x="2175005" y="34290"/>
                    <a:pt x="2175005" y="44450"/>
                    <a:pt x="2176275" y="54610"/>
                  </a:cubicBezTo>
                  <a:cubicBezTo>
                    <a:pt x="2178815" y="88578"/>
                    <a:pt x="2180085" y="123672"/>
                    <a:pt x="2182625" y="157512"/>
                  </a:cubicBezTo>
                  <a:cubicBezTo>
                    <a:pt x="2182625" y="206393"/>
                    <a:pt x="2195325" y="1170219"/>
                    <a:pt x="2201675" y="1219100"/>
                  </a:cubicBezTo>
                  <a:cubicBezTo>
                    <a:pt x="2208025" y="1293048"/>
                    <a:pt x="2204215" y="1368249"/>
                    <a:pt x="2204215" y="1442196"/>
                  </a:cubicBezTo>
                  <a:cubicBezTo>
                    <a:pt x="2204215" y="1507371"/>
                    <a:pt x="2205485" y="1567531"/>
                    <a:pt x="2206755" y="1631467"/>
                  </a:cubicBezTo>
                  <a:cubicBezTo>
                    <a:pt x="2206755" y="1653058"/>
                    <a:pt x="2206755" y="1667028"/>
                    <a:pt x="2206755" y="1691158"/>
                  </a:cubicBezTo>
                  <a:cubicBezTo>
                    <a:pt x="2183895" y="1691158"/>
                    <a:pt x="2163575" y="1692428"/>
                    <a:pt x="2141643" y="1691158"/>
                  </a:cubicBezTo>
                  <a:cubicBezTo>
                    <a:pt x="2033466" y="1686078"/>
                    <a:pt x="1923626" y="1692428"/>
                    <a:pt x="1815450" y="1687348"/>
                  </a:cubicBezTo>
                  <a:cubicBezTo>
                    <a:pt x="1750545" y="1683538"/>
                    <a:pt x="1687303" y="1686078"/>
                    <a:pt x="1622398" y="1683538"/>
                  </a:cubicBezTo>
                  <a:cubicBezTo>
                    <a:pt x="1592441" y="1682267"/>
                    <a:pt x="1562485" y="1680998"/>
                    <a:pt x="1532528" y="1679728"/>
                  </a:cubicBezTo>
                  <a:cubicBezTo>
                    <a:pt x="1514222" y="1679728"/>
                    <a:pt x="1497579" y="1680998"/>
                    <a:pt x="1479272" y="1680998"/>
                  </a:cubicBezTo>
                  <a:cubicBezTo>
                    <a:pt x="1432674" y="1679728"/>
                    <a:pt x="1304527" y="1680998"/>
                    <a:pt x="1257928" y="1679728"/>
                  </a:cubicBezTo>
                  <a:cubicBezTo>
                    <a:pt x="1224643" y="1678458"/>
                    <a:pt x="558944" y="1687348"/>
                    <a:pt x="525659" y="1686078"/>
                  </a:cubicBezTo>
                  <a:cubicBezTo>
                    <a:pt x="517338" y="1686078"/>
                    <a:pt x="507353" y="1687348"/>
                    <a:pt x="499031" y="1687348"/>
                  </a:cubicBezTo>
                  <a:cubicBezTo>
                    <a:pt x="479060" y="1687348"/>
                    <a:pt x="460754" y="1688617"/>
                    <a:pt x="440783" y="1688617"/>
                  </a:cubicBezTo>
                  <a:cubicBezTo>
                    <a:pt x="390855" y="1688617"/>
                    <a:pt x="342592" y="1687348"/>
                    <a:pt x="292665" y="1686078"/>
                  </a:cubicBezTo>
                  <a:cubicBezTo>
                    <a:pt x="262708" y="1684808"/>
                    <a:pt x="232752" y="1683538"/>
                    <a:pt x="204460" y="1682267"/>
                  </a:cubicBezTo>
                  <a:cubicBezTo>
                    <a:pt x="151204" y="1680998"/>
                    <a:pt x="97948" y="1679728"/>
                    <a:pt x="44665" y="1679728"/>
                  </a:cubicBezTo>
                  <a:cubicBezTo>
                    <a:pt x="34505" y="1679728"/>
                    <a:pt x="25615" y="1679728"/>
                    <a:pt x="15455" y="1678458"/>
                  </a:cubicBezTo>
                  <a:cubicBezTo>
                    <a:pt x="6565" y="1677188"/>
                    <a:pt x="1485" y="1670838"/>
                    <a:pt x="4025" y="1661948"/>
                  </a:cubicBezTo>
                  <a:cubicBezTo>
                    <a:pt x="12915" y="1630199"/>
                    <a:pt x="9105" y="1598865"/>
                    <a:pt x="7835" y="1566278"/>
                  </a:cubicBezTo>
                  <a:cubicBezTo>
                    <a:pt x="6565" y="1499851"/>
                    <a:pt x="2755" y="1434676"/>
                    <a:pt x="4025" y="1368249"/>
                  </a:cubicBezTo>
                  <a:cubicBezTo>
                    <a:pt x="1485" y="1285528"/>
                    <a:pt x="-3595" y="261540"/>
                    <a:pt x="4025" y="177566"/>
                  </a:cubicBezTo>
                  <a:cubicBezTo>
                    <a:pt x="5295" y="161272"/>
                    <a:pt x="4025" y="143725"/>
                    <a:pt x="5295" y="127432"/>
                  </a:cubicBezTo>
                  <a:cubicBezTo>
                    <a:pt x="6565" y="101112"/>
                    <a:pt x="9105" y="72285"/>
                    <a:pt x="10375" y="44450"/>
                  </a:cubicBezTo>
                  <a:cubicBezTo>
                    <a:pt x="10375" y="41910"/>
                    <a:pt x="11645" y="39370"/>
                    <a:pt x="12915" y="38100"/>
                  </a:cubicBezTo>
                  <a:cubicBezTo>
                    <a:pt x="34505" y="35560"/>
                    <a:pt x="56342" y="30480"/>
                    <a:pt x="82970" y="29210"/>
                  </a:cubicBezTo>
                  <a:cubicBezTo>
                    <a:pt x="127905" y="25400"/>
                    <a:pt x="172839" y="22860"/>
                    <a:pt x="219438" y="20320"/>
                  </a:cubicBezTo>
                  <a:cubicBezTo>
                    <a:pt x="251059" y="17780"/>
                    <a:pt x="282679" y="16510"/>
                    <a:pt x="312636" y="13970"/>
                  </a:cubicBezTo>
                  <a:cubicBezTo>
                    <a:pt x="342592" y="11430"/>
                    <a:pt x="374213" y="8890"/>
                    <a:pt x="404169" y="8890"/>
                  </a:cubicBezTo>
                  <a:cubicBezTo>
                    <a:pt x="437454" y="7620"/>
                    <a:pt x="470739" y="10160"/>
                    <a:pt x="504024" y="8890"/>
                  </a:cubicBezTo>
                  <a:cubicBezTo>
                    <a:pt x="545630" y="8890"/>
                    <a:pt x="1299534" y="6350"/>
                    <a:pt x="1341140" y="5080"/>
                  </a:cubicBezTo>
                  <a:cubicBezTo>
                    <a:pt x="1381082" y="3810"/>
                    <a:pt x="1421024" y="2540"/>
                    <a:pt x="1462630" y="2540"/>
                  </a:cubicBezTo>
                  <a:cubicBezTo>
                    <a:pt x="1530864" y="1270"/>
                    <a:pt x="1597434" y="0"/>
                    <a:pt x="1665668" y="0"/>
                  </a:cubicBezTo>
                  <a:cubicBezTo>
                    <a:pt x="1693960" y="0"/>
                    <a:pt x="1723917" y="2540"/>
                    <a:pt x="1752209" y="2540"/>
                  </a:cubicBezTo>
                  <a:cubicBezTo>
                    <a:pt x="1830428" y="3810"/>
                    <a:pt x="1910312" y="5080"/>
                    <a:pt x="1988532" y="7620"/>
                  </a:cubicBezTo>
                  <a:cubicBezTo>
                    <a:pt x="2030138" y="8890"/>
                    <a:pt x="2071744" y="12700"/>
                    <a:pt x="2113350" y="16510"/>
                  </a:cubicBezTo>
                  <a:cubicBezTo>
                    <a:pt x="2123336" y="16510"/>
                    <a:pt x="2133321" y="16510"/>
                    <a:pt x="2141643" y="16510"/>
                  </a:cubicBezTo>
                  <a:cubicBezTo>
                    <a:pt x="2154685" y="17780"/>
                    <a:pt x="2163575" y="20320"/>
                    <a:pt x="2173735" y="21590"/>
                  </a:cubicBezTo>
                  <a:close/>
                  <a:moveTo>
                    <a:pt x="2183895" y="1674648"/>
                  </a:moveTo>
                  <a:cubicBezTo>
                    <a:pt x="2185165" y="1658138"/>
                    <a:pt x="2186435" y="1645438"/>
                    <a:pt x="2186435" y="1632738"/>
                  </a:cubicBezTo>
                  <a:cubicBezTo>
                    <a:pt x="2185165" y="1561265"/>
                    <a:pt x="2183895" y="1494837"/>
                    <a:pt x="2183895" y="1423396"/>
                  </a:cubicBezTo>
                  <a:cubicBezTo>
                    <a:pt x="2183895" y="1390809"/>
                    <a:pt x="2186435" y="1358222"/>
                    <a:pt x="2185165" y="1325635"/>
                  </a:cubicBezTo>
                  <a:cubicBezTo>
                    <a:pt x="2185165" y="1295554"/>
                    <a:pt x="2183895" y="1264221"/>
                    <a:pt x="2182625" y="1234140"/>
                  </a:cubicBezTo>
                  <a:cubicBezTo>
                    <a:pt x="2177545" y="1187766"/>
                    <a:pt x="2166115" y="227700"/>
                    <a:pt x="2166115" y="181326"/>
                  </a:cubicBezTo>
                  <a:cubicBezTo>
                    <a:pt x="2163575" y="142472"/>
                    <a:pt x="2161035" y="102365"/>
                    <a:pt x="2158495" y="63500"/>
                  </a:cubicBezTo>
                  <a:cubicBezTo>
                    <a:pt x="2157225" y="44450"/>
                    <a:pt x="2155955" y="43180"/>
                    <a:pt x="2136650" y="41910"/>
                  </a:cubicBezTo>
                  <a:cubicBezTo>
                    <a:pt x="2131657" y="41910"/>
                    <a:pt x="2128329" y="41910"/>
                    <a:pt x="2123336" y="40640"/>
                  </a:cubicBezTo>
                  <a:cubicBezTo>
                    <a:pt x="2081730" y="36830"/>
                    <a:pt x="2038459" y="31750"/>
                    <a:pt x="1996853" y="30480"/>
                  </a:cubicBezTo>
                  <a:cubicBezTo>
                    <a:pt x="1895334" y="26670"/>
                    <a:pt x="1792151" y="25400"/>
                    <a:pt x="1690632" y="22860"/>
                  </a:cubicBezTo>
                  <a:cubicBezTo>
                    <a:pt x="1675654" y="22860"/>
                    <a:pt x="1659011" y="22860"/>
                    <a:pt x="1644033" y="22860"/>
                  </a:cubicBezTo>
                  <a:cubicBezTo>
                    <a:pt x="1619069" y="22860"/>
                    <a:pt x="1594106" y="22860"/>
                    <a:pt x="1570806" y="22860"/>
                  </a:cubicBezTo>
                  <a:cubicBezTo>
                    <a:pt x="1517550" y="22860"/>
                    <a:pt x="1464294" y="22860"/>
                    <a:pt x="1412703" y="24130"/>
                  </a:cubicBezTo>
                  <a:cubicBezTo>
                    <a:pt x="1367768" y="25400"/>
                    <a:pt x="610536" y="29210"/>
                    <a:pt x="565601" y="29210"/>
                  </a:cubicBezTo>
                  <a:cubicBezTo>
                    <a:pt x="492374" y="29210"/>
                    <a:pt x="419148" y="26670"/>
                    <a:pt x="345921" y="33020"/>
                  </a:cubicBezTo>
                  <a:cubicBezTo>
                    <a:pt x="307643" y="36830"/>
                    <a:pt x="271030" y="36830"/>
                    <a:pt x="234416" y="38100"/>
                  </a:cubicBezTo>
                  <a:cubicBezTo>
                    <a:pt x="171175" y="41910"/>
                    <a:pt x="107934" y="45720"/>
                    <a:pt x="45935" y="50800"/>
                  </a:cubicBezTo>
                  <a:cubicBezTo>
                    <a:pt x="33235" y="50800"/>
                    <a:pt x="30695" y="53340"/>
                    <a:pt x="29425" y="68525"/>
                  </a:cubicBezTo>
                  <a:cubicBezTo>
                    <a:pt x="28155" y="91085"/>
                    <a:pt x="28155" y="113645"/>
                    <a:pt x="26885" y="136205"/>
                  </a:cubicBezTo>
                  <a:cubicBezTo>
                    <a:pt x="25615" y="173806"/>
                    <a:pt x="23075" y="210153"/>
                    <a:pt x="21805" y="247754"/>
                  </a:cubicBezTo>
                  <a:cubicBezTo>
                    <a:pt x="16725" y="287861"/>
                    <a:pt x="23075" y="1267981"/>
                    <a:pt x="25615" y="1308088"/>
                  </a:cubicBezTo>
                  <a:cubicBezTo>
                    <a:pt x="25615" y="1350702"/>
                    <a:pt x="25615" y="1394569"/>
                    <a:pt x="26885" y="1437183"/>
                  </a:cubicBezTo>
                  <a:cubicBezTo>
                    <a:pt x="26885" y="1468517"/>
                    <a:pt x="29425" y="1499851"/>
                    <a:pt x="29425" y="1531184"/>
                  </a:cubicBezTo>
                  <a:cubicBezTo>
                    <a:pt x="29425" y="1565025"/>
                    <a:pt x="29425" y="1598865"/>
                    <a:pt x="28155" y="1632738"/>
                  </a:cubicBezTo>
                  <a:cubicBezTo>
                    <a:pt x="28155" y="1636548"/>
                    <a:pt x="28155" y="1639088"/>
                    <a:pt x="28155" y="1642898"/>
                  </a:cubicBezTo>
                  <a:cubicBezTo>
                    <a:pt x="28155" y="1653058"/>
                    <a:pt x="31965" y="1656868"/>
                    <a:pt x="40855" y="1656868"/>
                  </a:cubicBezTo>
                  <a:cubicBezTo>
                    <a:pt x="59670" y="1656868"/>
                    <a:pt x="82970" y="1658138"/>
                    <a:pt x="104605" y="1658138"/>
                  </a:cubicBezTo>
                  <a:cubicBezTo>
                    <a:pt x="136226" y="1658138"/>
                    <a:pt x="169511" y="1655598"/>
                    <a:pt x="201131" y="1658138"/>
                  </a:cubicBezTo>
                  <a:cubicBezTo>
                    <a:pt x="252723" y="1661948"/>
                    <a:pt x="304315" y="1664488"/>
                    <a:pt x="355906" y="1663218"/>
                  </a:cubicBezTo>
                  <a:cubicBezTo>
                    <a:pt x="389191" y="1661948"/>
                    <a:pt x="420812" y="1664488"/>
                    <a:pt x="454097" y="1664488"/>
                  </a:cubicBezTo>
                  <a:cubicBezTo>
                    <a:pt x="502360" y="1664488"/>
                    <a:pt x="550623" y="1663218"/>
                    <a:pt x="598886" y="1664488"/>
                  </a:cubicBezTo>
                  <a:cubicBezTo>
                    <a:pt x="670449" y="1665758"/>
                    <a:pt x="1455973" y="1655598"/>
                    <a:pt x="1529200" y="1658138"/>
                  </a:cubicBezTo>
                  <a:cubicBezTo>
                    <a:pt x="1560821" y="1659408"/>
                    <a:pt x="1592441" y="1660678"/>
                    <a:pt x="1622398" y="1660678"/>
                  </a:cubicBezTo>
                  <a:cubicBezTo>
                    <a:pt x="1677318" y="1663218"/>
                    <a:pt x="1730574" y="1659408"/>
                    <a:pt x="1785494" y="1663218"/>
                  </a:cubicBezTo>
                  <a:cubicBezTo>
                    <a:pt x="1830428" y="1665758"/>
                    <a:pt x="1875363" y="1665758"/>
                    <a:pt x="1920298" y="1668298"/>
                  </a:cubicBezTo>
                  <a:cubicBezTo>
                    <a:pt x="1986868" y="1672108"/>
                    <a:pt x="2053438" y="1674648"/>
                    <a:pt x="2120007" y="1675918"/>
                  </a:cubicBezTo>
                  <a:cubicBezTo>
                    <a:pt x="2144971" y="1675918"/>
                    <a:pt x="2163575" y="1674648"/>
                    <a:pt x="2183895" y="1674648"/>
                  </a:cubicBezTo>
                  <a:close/>
                </a:path>
              </a:pathLst>
            </a:custGeom>
            <a:solidFill>
              <a:srgbClr val="FFCA3B"/>
            </a:solidFill>
          </p:spPr>
          <p:txBody>
            <a:bodyPr/>
            <a:lstStyle/>
            <a:p>
              <a:endParaRPr lang="en-GB"/>
            </a:p>
          </p:txBody>
        </p:sp>
      </p:grpSp>
      <p:sp>
        <p:nvSpPr>
          <p:cNvPr id="10" name="Freeform 10"/>
          <p:cNvSpPr/>
          <p:nvPr/>
        </p:nvSpPr>
        <p:spPr>
          <a:xfrm rot="-532113">
            <a:off x="3677891" y="2028086"/>
            <a:ext cx="2925596" cy="962787"/>
          </a:xfrm>
          <a:custGeom>
            <a:avLst/>
            <a:gdLst/>
            <a:ahLst/>
            <a:cxnLst/>
            <a:rect l="l" t="t" r="r" b="b"/>
            <a:pathLst>
              <a:path w="2925596" h="962787">
                <a:moveTo>
                  <a:pt x="0" y="0"/>
                </a:moveTo>
                <a:lnTo>
                  <a:pt x="2925596" y="0"/>
                </a:lnTo>
                <a:lnTo>
                  <a:pt x="2925596" y="962787"/>
                </a:lnTo>
                <a:lnTo>
                  <a:pt x="0" y="962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rot="-504266">
            <a:off x="15154308" y="5065099"/>
            <a:ext cx="4704123" cy="4704123"/>
          </a:xfrm>
          <a:custGeom>
            <a:avLst/>
            <a:gdLst/>
            <a:ahLst/>
            <a:cxnLst/>
            <a:rect l="l" t="t" r="r" b="b"/>
            <a:pathLst>
              <a:path w="4704123" h="4704123">
                <a:moveTo>
                  <a:pt x="0" y="0"/>
                </a:moveTo>
                <a:lnTo>
                  <a:pt x="4704123" y="0"/>
                </a:lnTo>
                <a:lnTo>
                  <a:pt x="4704123" y="4704123"/>
                </a:lnTo>
                <a:lnTo>
                  <a:pt x="0" y="4704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TextBox 12"/>
          <p:cNvSpPr txBox="1"/>
          <p:nvPr/>
        </p:nvSpPr>
        <p:spPr>
          <a:xfrm>
            <a:off x="8762166" y="2260556"/>
            <a:ext cx="7453985" cy="7492436"/>
          </a:xfrm>
          <a:prstGeom prst="rect">
            <a:avLst/>
          </a:prstGeom>
        </p:spPr>
        <p:txBody>
          <a:bodyPr lIns="0" tIns="0" rIns="0" bIns="0" rtlCol="0" anchor="t">
            <a:spAutoFit/>
          </a:bodyPr>
          <a:lstStyle/>
          <a:p>
            <a:pPr algn="ctr">
              <a:lnSpc>
                <a:spcPts val="4549"/>
              </a:lnSpc>
            </a:pPr>
            <a:r>
              <a:rPr lang="en-US" sz="3499" dirty="0">
                <a:solidFill>
                  <a:srgbClr val="000000"/>
                </a:solidFill>
                <a:latin typeface="Nunito"/>
                <a:ea typeface="Nunito"/>
                <a:cs typeface="Nunito"/>
                <a:sym typeface="Nunito"/>
              </a:rPr>
              <a:t>Venus is close to the sun and has a very thick atmosphere. It’s a hot planet! How hot do you think it is, on average? </a:t>
            </a:r>
          </a:p>
          <a:p>
            <a:pPr algn="ctr">
              <a:lnSpc>
                <a:spcPts val="4549"/>
              </a:lnSpc>
            </a:pPr>
            <a:endParaRPr lang="en-US" sz="3499" dirty="0">
              <a:solidFill>
                <a:srgbClr val="000000"/>
              </a:solidFill>
              <a:latin typeface="Nunito"/>
              <a:ea typeface="Nunito"/>
              <a:cs typeface="Nunito"/>
              <a:sym typeface="Nunito"/>
            </a:endParaRPr>
          </a:p>
          <a:p>
            <a:pPr algn="ctr">
              <a:lnSpc>
                <a:spcPts val="4549"/>
              </a:lnSpc>
            </a:pPr>
            <a:r>
              <a:rPr lang="en-US" sz="3499" dirty="0">
                <a:solidFill>
                  <a:srgbClr val="000000"/>
                </a:solidFill>
                <a:latin typeface="Nunito"/>
                <a:ea typeface="Nunito"/>
                <a:cs typeface="Nunito"/>
                <a:sym typeface="Nunito"/>
              </a:rPr>
              <a:t>The answer is... </a:t>
            </a:r>
          </a:p>
          <a:p>
            <a:pPr algn="ctr">
              <a:lnSpc>
                <a:spcPts val="4549"/>
              </a:lnSpc>
            </a:pPr>
            <a:endParaRPr lang="en-US" sz="3499" dirty="0">
              <a:solidFill>
                <a:srgbClr val="000000"/>
              </a:solidFill>
              <a:latin typeface="Nunito"/>
              <a:ea typeface="Nunito"/>
              <a:cs typeface="Nunito"/>
              <a:sym typeface="Nunito"/>
            </a:endParaRPr>
          </a:p>
          <a:p>
            <a:pPr algn="ctr">
              <a:lnSpc>
                <a:spcPts val="4549"/>
              </a:lnSpc>
            </a:pPr>
            <a:r>
              <a:rPr lang="en-US" sz="3499" dirty="0">
                <a:solidFill>
                  <a:srgbClr val="000000"/>
                </a:solidFill>
                <a:latin typeface="Nunito"/>
                <a:ea typeface="Nunito"/>
                <a:cs typeface="Nunito"/>
                <a:sym typeface="Nunito"/>
              </a:rPr>
              <a:t>462 degrees </a:t>
            </a:r>
            <a:r>
              <a:rPr lang="en-US" sz="3499" dirty="0" err="1">
                <a:solidFill>
                  <a:srgbClr val="000000"/>
                </a:solidFill>
                <a:latin typeface="Nunito"/>
                <a:ea typeface="Nunito"/>
                <a:cs typeface="Nunito"/>
                <a:sym typeface="Nunito"/>
              </a:rPr>
              <a:t>celsius</a:t>
            </a:r>
            <a:r>
              <a:rPr lang="en-US" sz="3499" dirty="0">
                <a:solidFill>
                  <a:srgbClr val="000000"/>
                </a:solidFill>
                <a:latin typeface="Nunito"/>
                <a:ea typeface="Nunito"/>
                <a:cs typeface="Nunito"/>
                <a:sym typeface="Nunito"/>
              </a:rPr>
              <a:t>! </a:t>
            </a:r>
          </a:p>
          <a:p>
            <a:pPr algn="ctr">
              <a:lnSpc>
                <a:spcPts val="4549"/>
              </a:lnSpc>
            </a:pPr>
            <a:endParaRPr lang="en-US" sz="3499" dirty="0">
              <a:solidFill>
                <a:srgbClr val="000000"/>
              </a:solidFill>
              <a:latin typeface="Nunito"/>
              <a:ea typeface="Nunito"/>
              <a:cs typeface="Nunito"/>
              <a:sym typeface="Nunito"/>
            </a:endParaRPr>
          </a:p>
          <a:p>
            <a:pPr marL="0" lvl="0" indent="0" algn="ctr">
              <a:lnSpc>
                <a:spcPts val="4549"/>
              </a:lnSpc>
              <a:spcBef>
                <a:spcPct val="0"/>
              </a:spcBef>
            </a:pPr>
            <a:r>
              <a:rPr lang="en-US" sz="3499" dirty="0">
                <a:solidFill>
                  <a:srgbClr val="000000"/>
                </a:solidFill>
                <a:latin typeface="Nunito"/>
                <a:ea typeface="Nunito"/>
                <a:cs typeface="Nunito"/>
                <a:sym typeface="Nunito"/>
              </a:rPr>
              <a:t>Venus is the hottest planet in the solar system, even though Mercury is closer to the sun. That’s the power of the atmosphere! </a:t>
            </a:r>
          </a:p>
        </p:txBody>
      </p:sp>
      <p:sp>
        <p:nvSpPr>
          <p:cNvPr id="13" name="Freeform 13"/>
          <p:cNvSpPr/>
          <p:nvPr/>
        </p:nvSpPr>
        <p:spPr>
          <a:xfrm rot="4457142">
            <a:off x="-3119443" y="-2434175"/>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Freeform 14"/>
          <p:cNvSpPr/>
          <p:nvPr/>
        </p:nvSpPr>
        <p:spPr>
          <a:xfrm rot="-7392410">
            <a:off x="13565461" y="-1350772"/>
            <a:ext cx="4005327" cy="2538376"/>
          </a:xfrm>
          <a:custGeom>
            <a:avLst/>
            <a:gdLst/>
            <a:ahLst/>
            <a:cxnLst/>
            <a:rect l="l" t="t" r="r" b="b"/>
            <a:pathLst>
              <a:path w="4005327" h="2538376">
                <a:moveTo>
                  <a:pt x="0" y="0"/>
                </a:moveTo>
                <a:lnTo>
                  <a:pt x="4005327" y="0"/>
                </a:lnTo>
                <a:lnTo>
                  <a:pt x="4005327" y="2538377"/>
                </a:lnTo>
                <a:lnTo>
                  <a:pt x="0" y="25383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a:off x="-2209956" y="5100837"/>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0"/>
            <a:stretch>
              <a:fillRect/>
            </a:stretch>
          </a:blipFill>
        </p:spPr>
        <p:txBody>
          <a:bodyPr/>
          <a:lstStyle/>
          <a:p>
            <a:endParaRPr lang="en-GB"/>
          </a:p>
        </p:txBody>
      </p:sp>
      <p:sp>
        <p:nvSpPr>
          <p:cNvPr id="16" name="TextBox 16"/>
          <p:cNvSpPr txBox="1"/>
          <p:nvPr/>
        </p:nvSpPr>
        <p:spPr>
          <a:xfrm>
            <a:off x="2782950" y="4194130"/>
            <a:ext cx="4715479" cy="1314452"/>
          </a:xfrm>
          <a:prstGeom prst="rect">
            <a:avLst/>
          </a:prstGeom>
        </p:spPr>
        <p:txBody>
          <a:bodyPr lIns="0" tIns="0" rIns="0" bIns="0" rtlCol="0" anchor="t">
            <a:spAutoFit/>
          </a:bodyPr>
          <a:lstStyle/>
          <a:p>
            <a:pPr marL="0" lvl="0" indent="0" algn="ctr">
              <a:lnSpc>
                <a:spcPts val="9600"/>
              </a:lnSpc>
              <a:spcBef>
                <a:spcPct val="0"/>
              </a:spcBef>
            </a:pPr>
            <a:r>
              <a:rPr lang="en-US" sz="10000">
                <a:solidFill>
                  <a:srgbClr val="000000"/>
                </a:solidFill>
                <a:latin typeface="More Sugar"/>
                <a:ea typeface="More Sugar"/>
                <a:cs typeface="More Sugar"/>
                <a:sym typeface="More Sugar"/>
              </a:rPr>
              <a:t>Venus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4241214">
            <a:off x="3896860" y="-1472055"/>
            <a:ext cx="3192664" cy="4400915"/>
          </a:xfrm>
          <a:custGeom>
            <a:avLst/>
            <a:gdLst/>
            <a:ahLst/>
            <a:cxnLst/>
            <a:rect l="l" t="t" r="r" b="b"/>
            <a:pathLst>
              <a:path w="3192664" h="4400915">
                <a:moveTo>
                  <a:pt x="0" y="0"/>
                </a:moveTo>
                <a:lnTo>
                  <a:pt x="3192664" y="0"/>
                </a:lnTo>
                <a:lnTo>
                  <a:pt x="3192664" y="4400915"/>
                </a:lnTo>
                <a:lnTo>
                  <a:pt x="0" y="4400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6505562">
            <a:off x="5079406" y="7517166"/>
            <a:ext cx="4329236" cy="5669238"/>
          </a:xfrm>
          <a:custGeom>
            <a:avLst/>
            <a:gdLst/>
            <a:ahLst/>
            <a:cxnLst/>
            <a:rect l="l" t="t" r="r" b="b"/>
            <a:pathLst>
              <a:path w="4329236" h="5669238">
                <a:moveTo>
                  <a:pt x="0" y="0"/>
                </a:moveTo>
                <a:lnTo>
                  <a:pt x="4329236" y="0"/>
                </a:lnTo>
                <a:lnTo>
                  <a:pt x="4329236" y="5669238"/>
                </a:lnTo>
                <a:lnTo>
                  <a:pt x="0" y="5669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1209114" y="2548558"/>
            <a:ext cx="9193650" cy="7471741"/>
            <a:chOff x="0" y="0"/>
            <a:chExt cx="3004461" cy="1921259"/>
          </a:xfrm>
        </p:grpSpPr>
        <p:sp>
          <p:nvSpPr>
            <p:cNvPr id="5" name="Freeform 5"/>
            <p:cNvSpPr/>
            <p:nvPr/>
          </p:nvSpPr>
          <p:spPr>
            <a:xfrm>
              <a:off x="10160" y="16510"/>
              <a:ext cx="2981601" cy="1893319"/>
            </a:xfrm>
            <a:custGeom>
              <a:avLst/>
              <a:gdLst/>
              <a:ahLst/>
              <a:cxnLst/>
              <a:rect l="l" t="t" r="r" b="b"/>
              <a:pathLst>
                <a:path w="2981601" h="1893319">
                  <a:moveTo>
                    <a:pt x="2981601" y="1893319"/>
                  </a:moveTo>
                  <a:lnTo>
                    <a:pt x="0" y="1885699"/>
                  </a:lnTo>
                  <a:lnTo>
                    <a:pt x="0" y="669879"/>
                  </a:lnTo>
                  <a:lnTo>
                    <a:pt x="17780" y="19050"/>
                  </a:lnTo>
                  <a:lnTo>
                    <a:pt x="1484689" y="0"/>
                  </a:lnTo>
                  <a:lnTo>
                    <a:pt x="2962551" y="5080"/>
                  </a:lnTo>
                  <a:close/>
                </a:path>
              </a:pathLst>
            </a:custGeom>
            <a:solidFill>
              <a:srgbClr val="FFFFFF"/>
            </a:solidFill>
          </p:spPr>
          <p:txBody>
            <a:bodyPr/>
            <a:lstStyle/>
            <a:p>
              <a:endParaRPr lang="en-GB"/>
            </a:p>
          </p:txBody>
        </p:sp>
        <p:sp>
          <p:nvSpPr>
            <p:cNvPr id="6" name="Freeform 6"/>
            <p:cNvSpPr/>
            <p:nvPr/>
          </p:nvSpPr>
          <p:spPr>
            <a:xfrm>
              <a:off x="-215" y="0"/>
              <a:ext cx="3005945" cy="1919283"/>
            </a:xfrm>
            <a:custGeom>
              <a:avLst/>
              <a:gdLst/>
              <a:ahLst/>
              <a:cxnLst/>
              <a:rect l="l" t="t" r="r" b="b"/>
              <a:pathLst>
                <a:path w="3005945" h="1919283">
                  <a:moveTo>
                    <a:pt x="2972926" y="21590"/>
                  </a:moveTo>
                  <a:cubicBezTo>
                    <a:pt x="2974196" y="34290"/>
                    <a:pt x="2974196" y="44450"/>
                    <a:pt x="2975466" y="54610"/>
                  </a:cubicBezTo>
                  <a:cubicBezTo>
                    <a:pt x="2978006" y="92099"/>
                    <a:pt x="2979276" y="132293"/>
                    <a:pt x="2981816" y="171051"/>
                  </a:cubicBezTo>
                  <a:cubicBezTo>
                    <a:pt x="2981816" y="227035"/>
                    <a:pt x="2994516" y="1330921"/>
                    <a:pt x="3000866" y="1386905"/>
                  </a:cubicBezTo>
                  <a:cubicBezTo>
                    <a:pt x="3007216" y="1471599"/>
                    <a:pt x="3003406" y="1557728"/>
                    <a:pt x="3003406" y="1642421"/>
                  </a:cubicBezTo>
                  <a:cubicBezTo>
                    <a:pt x="3003406" y="1717067"/>
                    <a:pt x="3004676" y="1785970"/>
                    <a:pt x="3005946" y="1859029"/>
                  </a:cubicBezTo>
                  <a:cubicBezTo>
                    <a:pt x="3005946" y="1880619"/>
                    <a:pt x="3005946" y="1894589"/>
                    <a:pt x="3005946" y="1918719"/>
                  </a:cubicBezTo>
                  <a:cubicBezTo>
                    <a:pt x="2983086" y="1918719"/>
                    <a:pt x="2962766" y="1919989"/>
                    <a:pt x="2938241" y="1918719"/>
                  </a:cubicBezTo>
                  <a:cubicBezTo>
                    <a:pt x="2788868" y="1913639"/>
                    <a:pt x="2637196" y="1919989"/>
                    <a:pt x="2487823" y="1914909"/>
                  </a:cubicBezTo>
                  <a:cubicBezTo>
                    <a:pt x="2398199" y="1911099"/>
                    <a:pt x="2310873" y="1913639"/>
                    <a:pt x="2221249" y="1911099"/>
                  </a:cubicBezTo>
                  <a:cubicBezTo>
                    <a:pt x="2179884" y="1909829"/>
                    <a:pt x="2138519" y="1908559"/>
                    <a:pt x="2097154" y="1907289"/>
                  </a:cubicBezTo>
                  <a:cubicBezTo>
                    <a:pt x="2071875" y="1907289"/>
                    <a:pt x="2048895" y="1908559"/>
                    <a:pt x="2023616" y="1908559"/>
                  </a:cubicBezTo>
                  <a:cubicBezTo>
                    <a:pt x="1959270" y="1907289"/>
                    <a:pt x="1782320" y="1908559"/>
                    <a:pt x="1717975" y="1907289"/>
                  </a:cubicBezTo>
                  <a:cubicBezTo>
                    <a:pt x="1672014" y="1906019"/>
                    <a:pt x="752793" y="1914909"/>
                    <a:pt x="706832" y="1913639"/>
                  </a:cubicBezTo>
                  <a:cubicBezTo>
                    <a:pt x="695341" y="1913639"/>
                    <a:pt x="681553" y="1914909"/>
                    <a:pt x="670063" y="1914909"/>
                  </a:cubicBezTo>
                  <a:cubicBezTo>
                    <a:pt x="642486" y="1914909"/>
                    <a:pt x="617207" y="1916179"/>
                    <a:pt x="589631" y="1916179"/>
                  </a:cubicBezTo>
                  <a:cubicBezTo>
                    <a:pt x="520689" y="1916179"/>
                    <a:pt x="454046" y="1914909"/>
                    <a:pt x="385104" y="1913639"/>
                  </a:cubicBezTo>
                  <a:cubicBezTo>
                    <a:pt x="343739" y="1912369"/>
                    <a:pt x="302374" y="1911099"/>
                    <a:pt x="263307" y="1909829"/>
                  </a:cubicBezTo>
                  <a:cubicBezTo>
                    <a:pt x="189770" y="1908559"/>
                    <a:pt x="116232" y="1907289"/>
                    <a:pt x="44665" y="1907289"/>
                  </a:cubicBezTo>
                  <a:cubicBezTo>
                    <a:pt x="34505" y="1907289"/>
                    <a:pt x="25615" y="1907289"/>
                    <a:pt x="15455" y="1906019"/>
                  </a:cubicBezTo>
                  <a:cubicBezTo>
                    <a:pt x="6565" y="1904749"/>
                    <a:pt x="1485" y="1898399"/>
                    <a:pt x="4025" y="1889509"/>
                  </a:cubicBezTo>
                  <a:cubicBezTo>
                    <a:pt x="12915" y="1857744"/>
                    <a:pt x="9105" y="1821857"/>
                    <a:pt x="7835" y="1784534"/>
                  </a:cubicBezTo>
                  <a:cubicBezTo>
                    <a:pt x="6565" y="1708454"/>
                    <a:pt x="2755" y="1633808"/>
                    <a:pt x="4025" y="1557728"/>
                  </a:cubicBezTo>
                  <a:cubicBezTo>
                    <a:pt x="1485" y="1462986"/>
                    <a:pt x="-3595" y="290196"/>
                    <a:pt x="4025" y="194018"/>
                  </a:cubicBezTo>
                  <a:cubicBezTo>
                    <a:pt x="5295" y="175357"/>
                    <a:pt x="4025" y="155260"/>
                    <a:pt x="5295" y="136599"/>
                  </a:cubicBezTo>
                  <a:cubicBezTo>
                    <a:pt x="6565" y="106454"/>
                    <a:pt x="9105" y="73438"/>
                    <a:pt x="10375" y="44450"/>
                  </a:cubicBezTo>
                  <a:cubicBezTo>
                    <a:pt x="10375" y="41910"/>
                    <a:pt x="11645" y="39370"/>
                    <a:pt x="12915" y="38100"/>
                  </a:cubicBezTo>
                  <a:cubicBezTo>
                    <a:pt x="34505" y="35560"/>
                    <a:pt x="58781" y="30480"/>
                    <a:pt x="95549" y="29210"/>
                  </a:cubicBezTo>
                  <a:cubicBezTo>
                    <a:pt x="157597" y="25400"/>
                    <a:pt x="219644" y="22860"/>
                    <a:pt x="283990" y="20320"/>
                  </a:cubicBezTo>
                  <a:cubicBezTo>
                    <a:pt x="327653" y="17780"/>
                    <a:pt x="371316" y="16510"/>
                    <a:pt x="412681" y="13970"/>
                  </a:cubicBezTo>
                  <a:cubicBezTo>
                    <a:pt x="454046" y="11430"/>
                    <a:pt x="497709" y="8890"/>
                    <a:pt x="539074" y="8890"/>
                  </a:cubicBezTo>
                  <a:cubicBezTo>
                    <a:pt x="585035" y="7620"/>
                    <a:pt x="630996" y="10160"/>
                    <a:pt x="676957" y="8890"/>
                  </a:cubicBezTo>
                  <a:cubicBezTo>
                    <a:pt x="734408" y="8890"/>
                    <a:pt x="1775426" y="6350"/>
                    <a:pt x="1832878" y="5080"/>
                  </a:cubicBezTo>
                  <a:cubicBezTo>
                    <a:pt x="1888031" y="3810"/>
                    <a:pt x="1943184" y="2540"/>
                    <a:pt x="2000636" y="2540"/>
                  </a:cubicBezTo>
                  <a:cubicBezTo>
                    <a:pt x="2094856" y="1270"/>
                    <a:pt x="2186778" y="0"/>
                    <a:pt x="2280998" y="0"/>
                  </a:cubicBezTo>
                  <a:cubicBezTo>
                    <a:pt x="2320065" y="0"/>
                    <a:pt x="2361430" y="2540"/>
                    <a:pt x="2400497" y="2540"/>
                  </a:cubicBezTo>
                  <a:cubicBezTo>
                    <a:pt x="2508505" y="3810"/>
                    <a:pt x="2618812" y="5080"/>
                    <a:pt x="2726820" y="7620"/>
                  </a:cubicBezTo>
                  <a:cubicBezTo>
                    <a:pt x="2784272" y="8890"/>
                    <a:pt x="2841723" y="12700"/>
                    <a:pt x="2899174" y="16510"/>
                  </a:cubicBezTo>
                  <a:cubicBezTo>
                    <a:pt x="2912963" y="16510"/>
                    <a:pt x="2926751" y="16510"/>
                    <a:pt x="2938241" y="16510"/>
                  </a:cubicBezTo>
                  <a:cubicBezTo>
                    <a:pt x="2953876" y="17780"/>
                    <a:pt x="2962766" y="20320"/>
                    <a:pt x="2972926" y="21590"/>
                  </a:cubicBezTo>
                  <a:close/>
                  <a:moveTo>
                    <a:pt x="2983086" y="1902209"/>
                  </a:moveTo>
                  <a:cubicBezTo>
                    <a:pt x="2984356" y="1885699"/>
                    <a:pt x="2985626" y="1872999"/>
                    <a:pt x="2985626" y="1860299"/>
                  </a:cubicBezTo>
                  <a:cubicBezTo>
                    <a:pt x="2984356" y="1778792"/>
                    <a:pt x="2983086" y="1702712"/>
                    <a:pt x="2983086" y="1620889"/>
                  </a:cubicBezTo>
                  <a:cubicBezTo>
                    <a:pt x="2983086" y="1583567"/>
                    <a:pt x="2985626" y="1546244"/>
                    <a:pt x="2984356" y="1508921"/>
                  </a:cubicBezTo>
                  <a:cubicBezTo>
                    <a:pt x="2984356" y="1474470"/>
                    <a:pt x="2983086" y="1438583"/>
                    <a:pt x="2981816" y="1404131"/>
                  </a:cubicBezTo>
                  <a:cubicBezTo>
                    <a:pt x="2976736" y="1351018"/>
                    <a:pt x="2965306" y="251438"/>
                    <a:pt x="2965306" y="198325"/>
                  </a:cubicBezTo>
                  <a:cubicBezTo>
                    <a:pt x="2962766" y="153825"/>
                    <a:pt x="2960226" y="107889"/>
                    <a:pt x="2957686" y="63500"/>
                  </a:cubicBezTo>
                  <a:cubicBezTo>
                    <a:pt x="2956416" y="44450"/>
                    <a:pt x="2955146" y="43180"/>
                    <a:pt x="2931347" y="41910"/>
                  </a:cubicBezTo>
                  <a:cubicBezTo>
                    <a:pt x="2924453" y="41910"/>
                    <a:pt x="2919857" y="41910"/>
                    <a:pt x="2912963" y="40640"/>
                  </a:cubicBezTo>
                  <a:cubicBezTo>
                    <a:pt x="2855511" y="36830"/>
                    <a:pt x="2795762" y="31750"/>
                    <a:pt x="2738310" y="30480"/>
                  </a:cubicBezTo>
                  <a:cubicBezTo>
                    <a:pt x="2598129" y="26670"/>
                    <a:pt x="2455650" y="25400"/>
                    <a:pt x="2315469" y="22860"/>
                  </a:cubicBezTo>
                  <a:cubicBezTo>
                    <a:pt x="2294786" y="22860"/>
                    <a:pt x="2271806" y="22860"/>
                    <a:pt x="2251123" y="22860"/>
                  </a:cubicBezTo>
                  <a:cubicBezTo>
                    <a:pt x="2216653" y="22860"/>
                    <a:pt x="2182182" y="22860"/>
                    <a:pt x="2150009" y="22860"/>
                  </a:cubicBezTo>
                  <a:cubicBezTo>
                    <a:pt x="2076471" y="22860"/>
                    <a:pt x="2002933" y="22860"/>
                    <a:pt x="1931694" y="24130"/>
                  </a:cubicBezTo>
                  <a:cubicBezTo>
                    <a:pt x="1869646" y="25400"/>
                    <a:pt x="824032" y="29210"/>
                    <a:pt x="761985" y="29210"/>
                  </a:cubicBezTo>
                  <a:cubicBezTo>
                    <a:pt x="660871" y="29210"/>
                    <a:pt x="559756" y="26670"/>
                    <a:pt x="458642" y="33020"/>
                  </a:cubicBezTo>
                  <a:cubicBezTo>
                    <a:pt x="405787" y="36830"/>
                    <a:pt x="355229" y="36830"/>
                    <a:pt x="304672" y="38100"/>
                  </a:cubicBezTo>
                  <a:cubicBezTo>
                    <a:pt x="217346" y="41910"/>
                    <a:pt x="130020" y="45720"/>
                    <a:pt x="45935" y="50800"/>
                  </a:cubicBezTo>
                  <a:cubicBezTo>
                    <a:pt x="33235" y="50800"/>
                    <a:pt x="30695" y="53340"/>
                    <a:pt x="29425" y="69131"/>
                  </a:cubicBezTo>
                  <a:cubicBezTo>
                    <a:pt x="28155" y="94970"/>
                    <a:pt x="28155" y="120809"/>
                    <a:pt x="26885" y="146648"/>
                  </a:cubicBezTo>
                  <a:cubicBezTo>
                    <a:pt x="25615" y="189712"/>
                    <a:pt x="23075" y="231341"/>
                    <a:pt x="21805" y="274406"/>
                  </a:cubicBezTo>
                  <a:cubicBezTo>
                    <a:pt x="16725" y="320341"/>
                    <a:pt x="23075" y="1442889"/>
                    <a:pt x="25615" y="1488825"/>
                  </a:cubicBezTo>
                  <a:cubicBezTo>
                    <a:pt x="25615" y="1537631"/>
                    <a:pt x="25615" y="1587873"/>
                    <a:pt x="26885" y="1636679"/>
                  </a:cubicBezTo>
                  <a:cubicBezTo>
                    <a:pt x="26885" y="1672567"/>
                    <a:pt x="29425" y="1708454"/>
                    <a:pt x="29425" y="1744341"/>
                  </a:cubicBezTo>
                  <a:cubicBezTo>
                    <a:pt x="29425" y="1783099"/>
                    <a:pt x="29425" y="1821857"/>
                    <a:pt x="28155" y="1860299"/>
                  </a:cubicBezTo>
                  <a:cubicBezTo>
                    <a:pt x="28155" y="1864109"/>
                    <a:pt x="28155" y="1866649"/>
                    <a:pt x="28155" y="1870459"/>
                  </a:cubicBezTo>
                  <a:cubicBezTo>
                    <a:pt x="28155" y="1880619"/>
                    <a:pt x="31965" y="1884429"/>
                    <a:pt x="40855" y="1884429"/>
                  </a:cubicBezTo>
                  <a:cubicBezTo>
                    <a:pt x="63377" y="1884429"/>
                    <a:pt x="95549" y="1885699"/>
                    <a:pt x="125424" y="1885699"/>
                  </a:cubicBezTo>
                  <a:cubicBezTo>
                    <a:pt x="169087" y="1885699"/>
                    <a:pt x="215048" y="1883159"/>
                    <a:pt x="258711" y="1885699"/>
                  </a:cubicBezTo>
                  <a:cubicBezTo>
                    <a:pt x="329951" y="1889509"/>
                    <a:pt x="401190" y="1892049"/>
                    <a:pt x="472430" y="1890779"/>
                  </a:cubicBezTo>
                  <a:cubicBezTo>
                    <a:pt x="518391" y="1889509"/>
                    <a:pt x="562054" y="1892049"/>
                    <a:pt x="608015" y="1892049"/>
                  </a:cubicBezTo>
                  <a:cubicBezTo>
                    <a:pt x="674659" y="1892049"/>
                    <a:pt x="741302" y="1890779"/>
                    <a:pt x="807946" y="1892049"/>
                  </a:cubicBezTo>
                  <a:cubicBezTo>
                    <a:pt x="906762" y="1893319"/>
                    <a:pt x="1991443" y="1883159"/>
                    <a:pt x="2092558" y="1885699"/>
                  </a:cubicBezTo>
                  <a:cubicBezTo>
                    <a:pt x="2136221" y="1886969"/>
                    <a:pt x="2179884" y="1888239"/>
                    <a:pt x="2221249" y="1888239"/>
                  </a:cubicBezTo>
                  <a:cubicBezTo>
                    <a:pt x="2297084" y="1890779"/>
                    <a:pt x="2370622" y="1886969"/>
                    <a:pt x="2446458" y="1890779"/>
                  </a:cubicBezTo>
                  <a:cubicBezTo>
                    <a:pt x="2508505" y="1893319"/>
                    <a:pt x="2570552" y="1893319"/>
                    <a:pt x="2632600" y="1895859"/>
                  </a:cubicBezTo>
                  <a:cubicBezTo>
                    <a:pt x="2724522" y="1899669"/>
                    <a:pt x="2816444" y="1902209"/>
                    <a:pt x="2908367" y="1903479"/>
                  </a:cubicBezTo>
                  <a:cubicBezTo>
                    <a:pt x="2942837" y="1903479"/>
                    <a:pt x="2962766" y="1902209"/>
                    <a:pt x="2983086" y="1902209"/>
                  </a:cubicBezTo>
                  <a:close/>
                </a:path>
              </a:pathLst>
            </a:custGeom>
            <a:solidFill>
              <a:srgbClr val="FFFFFF"/>
            </a:solidFill>
          </p:spPr>
          <p:txBody>
            <a:bodyPr/>
            <a:lstStyle/>
            <a:p>
              <a:endParaRPr lang="en-GB"/>
            </a:p>
          </p:txBody>
        </p:sp>
      </p:grpSp>
      <p:sp>
        <p:nvSpPr>
          <p:cNvPr id="7" name="Freeform 7"/>
          <p:cNvSpPr/>
          <p:nvPr/>
        </p:nvSpPr>
        <p:spPr>
          <a:xfrm rot="-532113">
            <a:off x="4152786" y="1802009"/>
            <a:ext cx="3651767" cy="1201763"/>
          </a:xfrm>
          <a:custGeom>
            <a:avLst/>
            <a:gdLst/>
            <a:ahLst/>
            <a:cxnLst/>
            <a:rect l="l" t="t" r="r" b="b"/>
            <a:pathLst>
              <a:path w="3651767" h="1201763">
                <a:moveTo>
                  <a:pt x="0" y="0"/>
                </a:moveTo>
                <a:lnTo>
                  <a:pt x="3651767" y="0"/>
                </a:lnTo>
                <a:lnTo>
                  <a:pt x="3651767" y="1201764"/>
                </a:lnTo>
                <a:lnTo>
                  <a:pt x="0" y="12017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8"/>
          <p:cNvSpPr txBox="1"/>
          <p:nvPr/>
        </p:nvSpPr>
        <p:spPr>
          <a:xfrm>
            <a:off x="1952369" y="3237737"/>
            <a:ext cx="7707141" cy="1276354"/>
          </a:xfrm>
          <a:prstGeom prst="rect">
            <a:avLst/>
          </a:prstGeom>
        </p:spPr>
        <p:txBody>
          <a:bodyPr lIns="0" tIns="0" rIns="0" bIns="0" rtlCol="0" anchor="t">
            <a:spAutoFit/>
          </a:bodyPr>
          <a:lstStyle/>
          <a:p>
            <a:pPr marL="0" lvl="0" indent="0" algn="ctr">
              <a:lnSpc>
                <a:spcPts val="4800"/>
              </a:lnSpc>
              <a:spcBef>
                <a:spcPct val="0"/>
              </a:spcBef>
            </a:pPr>
            <a:r>
              <a:rPr lang="en-US" sz="5000">
                <a:solidFill>
                  <a:srgbClr val="000000"/>
                </a:solidFill>
                <a:latin typeface="More Sugar"/>
                <a:ea typeface="More Sugar"/>
                <a:cs typeface="More Sugar"/>
                <a:sym typeface="More Sugar"/>
              </a:rPr>
              <a:t>What temperature is Earth on average?</a:t>
            </a:r>
          </a:p>
        </p:txBody>
      </p:sp>
      <p:sp>
        <p:nvSpPr>
          <p:cNvPr id="9" name="TextBox 9"/>
          <p:cNvSpPr txBox="1"/>
          <p:nvPr/>
        </p:nvSpPr>
        <p:spPr>
          <a:xfrm>
            <a:off x="1436859" y="4475991"/>
            <a:ext cx="8965905" cy="5016117"/>
          </a:xfrm>
          <a:prstGeom prst="rect">
            <a:avLst/>
          </a:prstGeom>
        </p:spPr>
        <p:txBody>
          <a:bodyPr lIns="0" tIns="0" rIns="0" bIns="0" rtlCol="0" anchor="t">
            <a:spAutoFit/>
          </a:bodyPr>
          <a:lstStyle/>
          <a:p>
            <a:pPr algn="ctr">
              <a:lnSpc>
                <a:spcPts val="4940"/>
              </a:lnSpc>
            </a:pPr>
            <a:r>
              <a:rPr lang="en-US" sz="3800" dirty="0">
                <a:solidFill>
                  <a:srgbClr val="000000"/>
                </a:solidFill>
                <a:latin typeface="Nunito"/>
                <a:ea typeface="Nunito"/>
                <a:cs typeface="Nunito"/>
                <a:sym typeface="Nunito"/>
              </a:rPr>
              <a:t>Luckily, Earth has an atmosphere that isn’t too thick and isn’t too thin. It keeps us warm like a blanket - without it, Earth would be -18. How hot is Earth actually?</a:t>
            </a:r>
          </a:p>
          <a:p>
            <a:pPr algn="ctr">
              <a:lnSpc>
                <a:spcPts val="4940"/>
              </a:lnSpc>
            </a:pPr>
            <a:endParaRPr lang="en-US" sz="3800" dirty="0">
              <a:solidFill>
                <a:srgbClr val="000000"/>
              </a:solidFill>
              <a:latin typeface="Nunito"/>
              <a:ea typeface="Nunito"/>
              <a:cs typeface="Nunito"/>
              <a:sym typeface="Nunito"/>
            </a:endParaRPr>
          </a:p>
          <a:p>
            <a:pPr marL="0" lvl="0" indent="0" algn="ctr">
              <a:lnSpc>
                <a:spcPts val="4940"/>
              </a:lnSpc>
              <a:spcBef>
                <a:spcPct val="0"/>
              </a:spcBef>
            </a:pPr>
            <a:r>
              <a:rPr lang="en-US" sz="3800" dirty="0">
                <a:solidFill>
                  <a:srgbClr val="000000"/>
                </a:solidFill>
                <a:latin typeface="Nunito"/>
                <a:ea typeface="Nunito"/>
                <a:cs typeface="Nunito"/>
                <a:sym typeface="Nunito"/>
              </a:rPr>
              <a:t>The answer is... </a:t>
            </a:r>
          </a:p>
          <a:p>
            <a:pPr marL="0" lvl="0" indent="0" algn="ctr">
              <a:lnSpc>
                <a:spcPts val="4940"/>
              </a:lnSpc>
              <a:spcBef>
                <a:spcPct val="0"/>
              </a:spcBef>
            </a:pPr>
            <a:endParaRPr lang="en-US" sz="3800" dirty="0">
              <a:solidFill>
                <a:srgbClr val="000000"/>
              </a:solidFill>
              <a:latin typeface="Nunito"/>
              <a:ea typeface="Nunito"/>
              <a:cs typeface="Nunito"/>
              <a:sym typeface="Nunito"/>
            </a:endParaRPr>
          </a:p>
          <a:p>
            <a:pPr marL="0" lvl="0" indent="0" algn="ctr">
              <a:lnSpc>
                <a:spcPts val="4940"/>
              </a:lnSpc>
              <a:spcBef>
                <a:spcPct val="0"/>
              </a:spcBef>
            </a:pPr>
            <a:r>
              <a:rPr lang="en-US" sz="3800" dirty="0">
                <a:solidFill>
                  <a:srgbClr val="000000"/>
                </a:solidFill>
                <a:latin typeface="Nunito"/>
                <a:ea typeface="Nunito"/>
                <a:cs typeface="Nunito"/>
                <a:sym typeface="Nunito"/>
              </a:rPr>
              <a:t>14 degrees </a:t>
            </a:r>
            <a:r>
              <a:rPr lang="en-US" sz="3800" dirty="0" err="1">
                <a:solidFill>
                  <a:srgbClr val="000000"/>
                </a:solidFill>
                <a:latin typeface="Nunito"/>
                <a:ea typeface="Nunito"/>
                <a:cs typeface="Nunito"/>
                <a:sym typeface="Nunito"/>
              </a:rPr>
              <a:t>celsius</a:t>
            </a:r>
            <a:r>
              <a:rPr lang="en-US" sz="3800" dirty="0">
                <a:solidFill>
                  <a:srgbClr val="000000"/>
                </a:solidFill>
                <a:latin typeface="Nunito"/>
                <a:ea typeface="Nunito"/>
                <a:cs typeface="Nunito"/>
                <a:sym typeface="Nunito"/>
              </a:rPr>
              <a:t>!</a:t>
            </a:r>
          </a:p>
        </p:txBody>
      </p:sp>
      <p:grpSp>
        <p:nvGrpSpPr>
          <p:cNvPr id="10" name="Group 10"/>
          <p:cNvGrpSpPr/>
          <p:nvPr/>
        </p:nvGrpSpPr>
        <p:grpSpPr>
          <a:xfrm>
            <a:off x="10891788" y="2548559"/>
            <a:ext cx="6581319" cy="5879052"/>
            <a:chOff x="0" y="0"/>
            <a:chExt cx="2150758" cy="1921259"/>
          </a:xfrm>
        </p:grpSpPr>
        <p:sp>
          <p:nvSpPr>
            <p:cNvPr id="11" name="Freeform 11"/>
            <p:cNvSpPr/>
            <p:nvPr/>
          </p:nvSpPr>
          <p:spPr>
            <a:xfrm>
              <a:off x="10160" y="16510"/>
              <a:ext cx="2127898" cy="1893319"/>
            </a:xfrm>
            <a:custGeom>
              <a:avLst/>
              <a:gdLst/>
              <a:ahLst/>
              <a:cxnLst/>
              <a:rect l="l" t="t" r="r" b="b"/>
              <a:pathLst>
                <a:path w="2127898" h="1893319">
                  <a:moveTo>
                    <a:pt x="2127898" y="1893319"/>
                  </a:moveTo>
                  <a:lnTo>
                    <a:pt x="0" y="1885699"/>
                  </a:lnTo>
                  <a:lnTo>
                    <a:pt x="0" y="669879"/>
                  </a:lnTo>
                  <a:lnTo>
                    <a:pt x="17780" y="19050"/>
                  </a:lnTo>
                  <a:lnTo>
                    <a:pt x="1058935" y="0"/>
                  </a:lnTo>
                  <a:lnTo>
                    <a:pt x="2108848" y="5080"/>
                  </a:lnTo>
                  <a:close/>
                </a:path>
              </a:pathLst>
            </a:custGeom>
            <a:solidFill>
              <a:srgbClr val="FFFFFF"/>
            </a:solidFill>
          </p:spPr>
          <p:txBody>
            <a:bodyPr/>
            <a:lstStyle/>
            <a:p>
              <a:endParaRPr lang="en-GB"/>
            </a:p>
          </p:txBody>
        </p:sp>
        <p:sp>
          <p:nvSpPr>
            <p:cNvPr id="12" name="Freeform 12"/>
            <p:cNvSpPr/>
            <p:nvPr/>
          </p:nvSpPr>
          <p:spPr>
            <a:xfrm>
              <a:off x="-215" y="0"/>
              <a:ext cx="2152242" cy="1919283"/>
            </a:xfrm>
            <a:custGeom>
              <a:avLst/>
              <a:gdLst/>
              <a:ahLst/>
              <a:cxnLst/>
              <a:rect l="l" t="t" r="r" b="b"/>
              <a:pathLst>
                <a:path w="2152242" h="1919283">
                  <a:moveTo>
                    <a:pt x="2119223" y="21590"/>
                  </a:moveTo>
                  <a:cubicBezTo>
                    <a:pt x="2120493" y="34290"/>
                    <a:pt x="2120493" y="44450"/>
                    <a:pt x="2121763" y="54610"/>
                  </a:cubicBezTo>
                  <a:cubicBezTo>
                    <a:pt x="2124303" y="92099"/>
                    <a:pt x="2125573" y="132293"/>
                    <a:pt x="2128113" y="171051"/>
                  </a:cubicBezTo>
                  <a:cubicBezTo>
                    <a:pt x="2128113" y="227035"/>
                    <a:pt x="2140813" y="1330921"/>
                    <a:pt x="2147163" y="1386905"/>
                  </a:cubicBezTo>
                  <a:cubicBezTo>
                    <a:pt x="2153513" y="1471599"/>
                    <a:pt x="2149703" y="1557728"/>
                    <a:pt x="2149703" y="1642421"/>
                  </a:cubicBezTo>
                  <a:cubicBezTo>
                    <a:pt x="2149703" y="1717067"/>
                    <a:pt x="2150973" y="1785970"/>
                    <a:pt x="2152243" y="1859029"/>
                  </a:cubicBezTo>
                  <a:cubicBezTo>
                    <a:pt x="2152243" y="1880619"/>
                    <a:pt x="2152243" y="1894589"/>
                    <a:pt x="2152243" y="1918719"/>
                  </a:cubicBezTo>
                  <a:cubicBezTo>
                    <a:pt x="2129383" y="1918719"/>
                    <a:pt x="2109063" y="1919989"/>
                    <a:pt x="2087307" y="1918719"/>
                  </a:cubicBezTo>
                  <a:cubicBezTo>
                    <a:pt x="1981941" y="1913639"/>
                    <a:pt x="1874954" y="1919989"/>
                    <a:pt x="1769588" y="1914909"/>
                  </a:cubicBezTo>
                  <a:cubicBezTo>
                    <a:pt x="1706369" y="1911099"/>
                    <a:pt x="1644770" y="1913639"/>
                    <a:pt x="1581551" y="1911099"/>
                  </a:cubicBezTo>
                  <a:cubicBezTo>
                    <a:pt x="1552372" y="1909829"/>
                    <a:pt x="1523194" y="1908559"/>
                    <a:pt x="1494016" y="1907289"/>
                  </a:cubicBezTo>
                  <a:cubicBezTo>
                    <a:pt x="1476185" y="1907289"/>
                    <a:pt x="1459974" y="1908559"/>
                    <a:pt x="1442143" y="1908559"/>
                  </a:cubicBezTo>
                  <a:cubicBezTo>
                    <a:pt x="1396755" y="1907289"/>
                    <a:pt x="1271937" y="1908559"/>
                    <a:pt x="1226548" y="1907289"/>
                  </a:cubicBezTo>
                  <a:cubicBezTo>
                    <a:pt x="1194128" y="1906019"/>
                    <a:pt x="545722" y="1914909"/>
                    <a:pt x="513302" y="1913639"/>
                  </a:cubicBezTo>
                  <a:cubicBezTo>
                    <a:pt x="505197" y="1913639"/>
                    <a:pt x="495471" y="1914909"/>
                    <a:pt x="487365" y="1914909"/>
                  </a:cubicBezTo>
                  <a:cubicBezTo>
                    <a:pt x="467913" y="1914909"/>
                    <a:pt x="450082" y="1916179"/>
                    <a:pt x="430630" y="1916179"/>
                  </a:cubicBezTo>
                  <a:cubicBezTo>
                    <a:pt x="382000" y="1916179"/>
                    <a:pt x="334990" y="1914909"/>
                    <a:pt x="286360" y="1913639"/>
                  </a:cubicBezTo>
                  <a:cubicBezTo>
                    <a:pt x="257181" y="1912369"/>
                    <a:pt x="228003" y="1911099"/>
                    <a:pt x="200446" y="1909829"/>
                  </a:cubicBezTo>
                  <a:cubicBezTo>
                    <a:pt x="148573" y="1908559"/>
                    <a:pt x="96701" y="1907289"/>
                    <a:pt x="44665" y="1907289"/>
                  </a:cubicBezTo>
                  <a:cubicBezTo>
                    <a:pt x="34505" y="1907289"/>
                    <a:pt x="25615" y="1907289"/>
                    <a:pt x="15455" y="1906019"/>
                  </a:cubicBezTo>
                  <a:cubicBezTo>
                    <a:pt x="6565" y="1904749"/>
                    <a:pt x="1485" y="1898399"/>
                    <a:pt x="4025" y="1889509"/>
                  </a:cubicBezTo>
                  <a:cubicBezTo>
                    <a:pt x="12915" y="1857744"/>
                    <a:pt x="9105" y="1821857"/>
                    <a:pt x="7835" y="1784534"/>
                  </a:cubicBezTo>
                  <a:cubicBezTo>
                    <a:pt x="6565" y="1708454"/>
                    <a:pt x="2755" y="1633808"/>
                    <a:pt x="4025" y="1557728"/>
                  </a:cubicBezTo>
                  <a:cubicBezTo>
                    <a:pt x="1485" y="1462986"/>
                    <a:pt x="-3595" y="290196"/>
                    <a:pt x="4025" y="194018"/>
                  </a:cubicBezTo>
                  <a:cubicBezTo>
                    <a:pt x="5295" y="175357"/>
                    <a:pt x="4025" y="155260"/>
                    <a:pt x="5295" y="136599"/>
                  </a:cubicBezTo>
                  <a:cubicBezTo>
                    <a:pt x="6565" y="106454"/>
                    <a:pt x="9105" y="73438"/>
                    <a:pt x="10375" y="44450"/>
                  </a:cubicBezTo>
                  <a:cubicBezTo>
                    <a:pt x="10375" y="41910"/>
                    <a:pt x="11645" y="39370"/>
                    <a:pt x="12915" y="38100"/>
                  </a:cubicBezTo>
                  <a:cubicBezTo>
                    <a:pt x="34505" y="35560"/>
                    <a:pt x="56176" y="30480"/>
                    <a:pt x="82112" y="29210"/>
                  </a:cubicBezTo>
                  <a:cubicBezTo>
                    <a:pt x="125879" y="25400"/>
                    <a:pt x="169647" y="22860"/>
                    <a:pt x="215035" y="20320"/>
                  </a:cubicBezTo>
                  <a:cubicBezTo>
                    <a:pt x="245834" y="17780"/>
                    <a:pt x="276634" y="16510"/>
                    <a:pt x="305812" y="13970"/>
                  </a:cubicBezTo>
                  <a:cubicBezTo>
                    <a:pt x="334990" y="11430"/>
                    <a:pt x="365789" y="8890"/>
                    <a:pt x="394968" y="8890"/>
                  </a:cubicBezTo>
                  <a:cubicBezTo>
                    <a:pt x="427388" y="7620"/>
                    <a:pt x="459808" y="10160"/>
                    <a:pt x="492229" y="8890"/>
                  </a:cubicBezTo>
                  <a:cubicBezTo>
                    <a:pt x="532754" y="8890"/>
                    <a:pt x="1267074" y="6350"/>
                    <a:pt x="1307599" y="5080"/>
                  </a:cubicBezTo>
                  <a:cubicBezTo>
                    <a:pt x="1346503" y="3810"/>
                    <a:pt x="1385408" y="2540"/>
                    <a:pt x="1425933" y="2540"/>
                  </a:cubicBezTo>
                  <a:cubicBezTo>
                    <a:pt x="1492395" y="1270"/>
                    <a:pt x="1557235" y="0"/>
                    <a:pt x="1623697" y="0"/>
                  </a:cubicBezTo>
                  <a:cubicBezTo>
                    <a:pt x="1651254" y="0"/>
                    <a:pt x="1680432" y="2540"/>
                    <a:pt x="1707990" y="2540"/>
                  </a:cubicBezTo>
                  <a:cubicBezTo>
                    <a:pt x="1784177" y="3810"/>
                    <a:pt x="1861986" y="5080"/>
                    <a:pt x="1938174" y="7620"/>
                  </a:cubicBezTo>
                  <a:cubicBezTo>
                    <a:pt x="1978699" y="8890"/>
                    <a:pt x="2019225" y="12700"/>
                    <a:pt x="2059750" y="16510"/>
                  </a:cubicBezTo>
                  <a:cubicBezTo>
                    <a:pt x="2069476" y="16510"/>
                    <a:pt x="2079202" y="16510"/>
                    <a:pt x="2087307" y="16510"/>
                  </a:cubicBezTo>
                  <a:cubicBezTo>
                    <a:pt x="2100173" y="17780"/>
                    <a:pt x="2109063" y="20320"/>
                    <a:pt x="2119223" y="21590"/>
                  </a:cubicBezTo>
                  <a:close/>
                  <a:moveTo>
                    <a:pt x="2129383" y="1902209"/>
                  </a:moveTo>
                  <a:cubicBezTo>
                    <a:pt x="2130653" y="1885699"/>
                    <a:pt x="2131923" y="1872999"/>
                    <a:pt x="2131923" y="1860299"/>
                  </a:cubicBezTo>
                  <a:cubicBezTo>
                    <a:pt x="2130653" y="1778792"/>
                    <a:pt x="2129383" y="1702712"/>
                    <a:pt x="2129383" y="1620889"/>
                  </a:cubicBezTo>
                  <a:cubicBezTo>
                    <a:pt x="2129383" y="1583567"/>
                    <a:pt x="2131923" y="1546244"/>
                    <a:pt x="2130653" y="1508921"/>
                  </a:cubicBezTo>
                  <a:cubicBezTo>
                    <a:pt x="2130653" y="1474470"/>
                    <a:pt x="2129383" y="1438583"/>
                    <a:pt x="2128113" y="1404131"/>
                  </a:cubicBezTo>
                  <a:cubicBezTo>
                    <a:pt x="2123033" y="1351018"/>
                    <a:pt x="2111603" y="251438"/>
                    <a:pt x="2111603" y="198325"/>
                  </a:cubicBezTo>
                  <a:cubicBezTo>
                    <a:pt x="2109063" y="153825"/>
                    <a:pt x="2106523" y="107889"/>
                    <a:pt x="2103983" y="63500"/>
                  </a:cubicBezTo>
                  <a:cubicBezTo>
                    <a:pt x="2102713" y="44450"/>
                    <a:pt x="2101443" y="43180"/>
                    <a:pt x="2082444" y="41910"/>
                  </a:cubicBezTo>
                  <a:cubicBezTo>
                    <a:pt x="2077581" y="41910"/>
                    <a:pt x="2074339" y="41910"/>
                    <a:pt x="2069476" y="40640"/>
                  </a:cubicBezTo>
                  <a:cubicBezTo>
                    <a:pt x="2028951" y="36830"/>
                    <a:pt x="1986804" y="31750"/>
                    <a:pt x="1946279" y="30480"/>
                  </a:cubicBezTo>
                  <a:cubicBezTo>
                    <a:pt x="1847397" y="26670"/>
                    <a:pt x="1746894" y="25400"/>
                    <a:pt x="1648012" y="22860"/>
                  </a:cubicBezTo>
                  <a:cubicBezTo>
                    <a:pt x="1633423" y="22860"/>
                    <a:pt x="1617213" y="22860"/>
                    <a:pt x="1602624" y="22860"/>
                  </a:cubicBezTo>
                  <a:cubicBezTo>
                    <a:pt x="1578309" y="22860"/>
                    <a:pt x="1553993" y="22860"/>
                    <a:pt x="1531299" y="22860"/>
                  </a:cubicBezTo>
                  <a:cubicBezTo>
                    <a:pt x="1479427" y="22860"/>
                    <a:pt x="1427554" y="22860"/>
                    <a:pt x="1377303" y="24130"/>
                  </a:cubicBezTo>
                  <a:cubicBezTo>
                    <a:pt x="1333535" y="25400"/>
                    <a:pt x="595973" y="29210"/>
                    <a:pt x="552206" y="29210"/>
                  </a:cubicBezTo>
                  <a:cubicBezTo>
                    <a:pt x="480881" y="29210"/>
                    <a:pt x="409557" y="26670"/>
                    <a:pt x="338232" y="33020"/>
                  </a:cubicBezTo>
                  <a:cubicBezTo>
                    <a:pt x="300949" y="36830"/>
                    <a:pt x="265286" y="36830"/>
                    <a:pt x="229624" y="38100"/>
                  </a:cubicBezTo>
                  <a:cubicBezTo>
                    <a:pt x="168026" y="41910"/>
                    <a:pt x="106427" y="45720"/>
                    <a:pt x="45935" y="50800"/>
                  </a:cubicBezTo>
                  <a:cubicBezTo>
                    <a:pt x="33235" y="50800"/>
                    <a:pt x="30695" y="53340"/>
                    <a:pt x="29425" y="69131"/>
                  </a:cubicBezTo>
                  <a:cubicBezTo>
                    <a:pt x="28155" y="94970"/>
                    <a:pt x="28155" y="120809"/>
                    <a:pt x="26885" y="146648"/>
                  </a:cubicBezTo>
                  <a:cubicBezTo>
                    <a:pt x="25615" y="189712"/>
                    <a:pt x="23075" y="231341"/>
                    <a:pt x="21805" y="274406"/>
                  </a:cubicBezTo>
                  <a:cubicBezTo>
                    <a:pt x="16725" y="320341"/>
                    <a:pt x="23075" y="1442889"/>
                    <a:pt x="25615" y="1488825"/>
                  </a:cubicBezTo>
                  <a:cubicBezTo>
                    <a:pt x="25615" y="1537631"/>
                    <a:pt x="25615" y="1587873"/>
                    <a:pt x="26885" y="1636679"/>
                  </a:cubicBezTo>
                  <a:cubicBezTo>
                    <a:pt x="26885" y="1672567"/>
                    <a:pt x="29425" y="1708454"/>
                    <a:pt x="29425" y="1744341"/>
                  </a:cubicBezTo>
                  <a:cubicBezTo>
                    <a:pt x="29425" y="1783099"/>
                    <a:pt x="29425" y="1821857"/>
                    <a:pt x="28155" y="1860299"/>
                  </a:cubicBezTo>
                  <a:cubicBezTo>
                    <a:pt x="28155" y="1864109"/>
                    <a:pt x="28155" y="1866649"/>
                    <a:pt x="28155" y="1870459"/>
                  </a:cubicBezTo>
                  <a:cubicBezTo>
                    <a:pt x="28155" y="1880619"/>
                    <a:pt x="31965" y="1884429"/>
                    <a:pt x="40855" y="1884429"/>
                  </a:cubicBezTo>
                  <a:cubicBezTo>
                    <a:pt x="59418" y="1884429"/>
                    <a:pt x="82112" y="1885699"/>
                    <a:pt x="103185" y="1885699"/>
                  </a:cubicBezTo>
                  <a:cubicBezTo>
                    <a:pt x="133984" y="1885699"/>
                    <a:pt x="166405" y="1883159"/>
                    <a:pt x="197204" y="1885699"/>
                  </a:cubicBezTo>
                  <a:cubicBezTo>
                    <a:pt x="247455" y="1889509"/>
                    <a:pt x="297707" y="1892049"/>
                    <a:pt x="347958" y="1890779"/>
                  </a:cubicBezTo>
                  <a:cubicBezTo>
                    <a:pt x="380379" y="1889509"/>
                    <a:pt x="411178" y="1892049"/>
                    <a:pt x="443598" y="1892049"/>
                  </a:cubicBezTo>
                  <a:cubicBezTo>
                    <a:pt x="490608" y="1892049"/>
                    <a:pt x="537617" y="1890779"/>
                    <a:pt x="584626" y="1892049"/>
                  </a:cubicBezTo>
                  <a:cubicBezTo>
                    <a:pt x="654330" y="1893319"/>
                    <a:pt x="1419449" y="1883159"/>
                    <a:pt x="1490774" y="1885699"/>
                  </a:cubicBezTo>
                  <a:cubicBezTo>
                    <a:pt x="1521573" y="1886969"/>
                    <a:pt x="1552372" y="1888239"/>
                    <a:pt x="1581551" y="1888239"/>
                  </a:cubicBezTo>
                  <a:cubicBezTo>
                    <a:pt x="1635044" y="1890779"/>
                    <a:pt x="1686917" y="1886969"/>
                    <a:pt x="1740410" y="1890779"/>
                  </a:cubicBezTo>
                  <a:cubicBezTo>
                    <a:pt x="1784177" y="1893319"/>
                    <a:pt x="1827945" y="1893319"/>
                    <a:pt x="1871712" y="1895859"/>
                  </a:cubicBezTo>
                  <a:cubicBezTo>
                    <a:pt x="1936553" y="1899669"/>
                    <a:pt x="2001393" y="1902209"/>
                    <a:pt x="2066234" y="1903479"/>
                  </a:cubicBezTo>
                  <a:cubicBezTo>
                    <a:pt x="2090549" y="1903479"/>
                    <a:pt x="2109063" y="1902209"/>
                    <a:pt x="2129383" y="1902209"/>
                  </a:cubicBezTo>
                  <a:close/>
                </a:path>
              </a:pathLst>
            </a:custGeom>
            <a:solidFill>
              <a:srgbClr val="FFFFFF"/>
            </a:solidFill>
          </p:spPr>
          <p:txBody>
            <a:bodyPr/>
            <a:lstStyle/>
            <a:p>
              <a:endParaRPr lang="en-GB"/>
            </a:p>
          </p:txBody>
        </p:sp>
      </p:grpSp>
      <p:sp>
        <p:nvSpPr>
          <p:cNvPr id="13" name="TextBox 13"/>
          <p:cNvSpPr txBox="1"/>
          <p:nvPr/>
        </p:nvSpPr>
        <p:spPr>
          <a:xfrm>
            <a:off x="11350367" y="3122393"/>
            <a:ext cx="5664160" cy="5226685"/>
          </a:xfrm>
          <a:prstGeom prst="rect">
            <a:avLst/>
          </a:prstGeom>
        </p:spPr>
        <p:txBody>
          <a:bodyPr lIns="0" tIns="0" rIns="0" bIns="0" rtlCol="0" anchor="t">
            <a:spAutoFit/>
          </a:bodyPr>
          <a:lstStyle/>
          <a:p>
            <a:pPr algn="ctr">
              <a:lnSpc>
                <a:spcPts val="4160"/>
              </a:lnSpc>
            </a:pPr>
            <a:r>
              <a:rPr lang="en-US" sz="3200" dirty="0">
                <a:solidFill>
                  <a:srgbClr val="000000"/>
                </a:solidFill>
                <a:latin typeface="Nunito"/>
                <a:ea typeface="Nunito"/>
                <a:cs typeface="Nunito"/>
                <a:sym typeface="Nunito"/>
              </a:rPr>
              <a:t>Actually, the Earth has since warmed a bit higher than that, and our average is now around 15.3 degrees </a:t>
            </a:r>
            <a:r>
              <a:rPr lang="en-US" sz="3200" dirty="0" err="1">
                <a:solidFill>
                  <a:srgbClr val="000000"/>
                </a:solidFill>
                <a:latin typeface="Nunito"/>
                <a:ea typeface="Nunito"/>
                <a:cs typeface="Nunito"/>
                <a:sym typeface="Nunito"/>
              </a:rPr>
              <a:t>celsius</a:t>
            </a:r>
            <a:r>
              <a:rPr lang="en-US" sz="3200" dirty="0">
                <a:solidFill>
                  <a:srgbClr val="000000"/>
                </a:solidFill>
                <a:latin typeface="Nunito"/>
                <a:ea typeface="Nunito"/>
                <a:cs typeface="Nunito"/>
                <a:sym typeface="Nunito"/>
              </a:rPr>
              <a:t>.</a:t>
            </a:r>
          </a:p>
          <a:p>
            <a:pPr algn="ctr">
              <a:lnSpc>
                <a:spcPts val="4160"/>
              </a:lnSpc>
            </a:pPr>
            <a:r>
              <a:rPr lang="en-US" sz="3200" dirty="0">
                <a:solidFill>
                  <a:srgbClr val="000000"/>
                </a:solidFill>
                <a:latin typeface="Nunito"/>
                <a:ea typeface="Nunito"/>
                <a:cs typeface="Nunito"/>
                <a:sym typeface="Nunito"/>
              </a:rPr>
              <a:t> </a:t>
            </a:r>
          </a:p>
          <a:p>
            <a:pPr marL="0" lvl="0" indent="0" algn="ctr">
              <a:lnSpc>
                <a:spcPts val="4160"/>
              </a:lnSpc>
              <a:spcBef>
                <a:spcPct val="0"/>
              </a:spcBef>
            </a:pPr>
            <a:r>
              <a:rPr lang="en-US" sz="3200" dirty="0">
                <a:solidFill>
                  <a:srgbClr val="000000"/>
                </a:solidFill>
                <a:latin typeface="Nunito"/>
                <a:ea typeface="Nunito"/>
                <a:cs typeface="Nunito"/>
                <a:sym typeface="Nunito"/>
              </a:rPr>
              <a:t>It may not sound like much, but this warming is happening very quickly for the timescale that Earth and its life is used 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4551085">
            <a:off x="-1063649" y="-3310874"/>
            <a:ext cx="5903902" cy="7731300"/>
          </a:xfrm>
          <a:custGeom>
            <a:avLst/>
            <a:gdLst/>
            <a:ahLst/>
            <a:cxnLst/>
            <a:rect l="l" t="t" r="r" b="b"/>
            <a:pathLst>
              <a:path w="5903902" h="7731300">
                <a:moveTo>
                  <a:pt x="0" y="0"/>
                </a:moveTo>
                <a:lnTo>
                  <a:pt x="5903902" y="0"/>
                </a:lnTo>
                <a:lnTo>
                  <a:pt x="5903902" y="7731301"/>
                </a:lnTo>
                <a:lnTo>
                  <a:pt x="0" y="7731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4223455">
            <a:off x="15780494" y="2474486"/>
            <a:ext cx="3684210" cy="5078485"/>
          </a:xfrm>
          <a:custGeom>
            <a:avLst/>
            <a:gdLst/>
            <a:ahLst/>
            <a:cxnLst/>
            <a:rect l="l" t="t" r="r" b="b"/>
            <a:pathLst>
              <a:path w="3684210" h="5078485">
                <a:moveTo>
                  <a:pt x="0" y="0"/>
                </a:moveTo>
                <a:lnTo>
                  <a:pt x="3684210" y="0"/>
                </a:lnTo>
                <a:lnTo>
                  <a:pt x="3684210" y="5078485"/>
                </a:lnTo>
                <a:lnTo>
                  <a:pt x="0" y="5078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5881103">
            <a:off x="8290623" y="7315682"/>
            <a:ext cx="5029128" cy="6585762"/>
          </a:xfrm>
          <a:custGeom>
            <a:avLst/>
            <a:gdLst/>
            <a:ahLst/>
            <a:cxnLst/>
            <a:rect l="l" t="t" r="r" b="b"/>
            <a:pathLst>
              <a:path w="5029128" h="6585762">
                <a:moveTo>
                  <a:pt x="0" y="0"/>
                </a:moveTo>
                <a:lnTo>
                  <a:pt x="5029128" y="0"/>
                </a:lnTo>
                <a:lnTo>
                  <a:pt x="5029128" y="6585763"/>
                </a:lnTo>
                <a:lnTo>
                  <a:pt x="0" y="6585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3218691" y="4762676"/>
            <a:ext cx="5272610" cy="1926899"/>
          </a:xfrm>
          <a:custGeom>
            <a:avLst/>
            <a:gdLst/>
            <a:ahLst/>
            <a:cxnLst/>
            <a:rect l="l" t="t" r="r" b="b"/>
            <a:pathLst>
              <a:path w="5272610" h="1926899">
                <a:moveTo>
                  <a:pt x="0" y="0"/>
                </a:moveTo>
                <a:lnTo>
                  <a:pt x="5272611" y="0"/>
                </a:lnTo>
                <a:lnTo>
                  <a:pt x="5272611" y="1926899"/>
                </a:lnTo>
                <a:lnTo>
                  <a:pt x="0" y="19268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5169616">
            <a:off x="10838275" y="-1290155"/>
            <a:ext cx="5272610" cy="1926899"/>
          </a:xfrm>
          <a:custGeom>
            <a:avLst/>
            <a:gdLst/>
            <a:ahLst/>
            <a:cxnLst/>
            <a:rect l="l" t="t" r="r" b="b"/>
            <a:pathLst>
              <a:path w="5272610" h="1926899">
                <a:moveTo>
                  <a:pt x="0" y="0"/>
                </a:moveTo>
                <a:lnTo>
                  <a:pt x="5272610" y="0"/>
                </a:lnTo>
                <a:lnTo>
                  <a:pt x="5272610" y="1926900"/>
                </a:lnTo>
                <a:lnTo>
                  <a:pt x="0" y="1926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7" name="Group 7"/>
          <p:cNvGrpSpPr/>
          <p:nvPr/>
        </p:nvGrpSpPr>
        <p:grpSpPr>
          <a:xfrm>
            <a:off x="766795" y="470887"/>
            <a:ext cx="16918415" cy="3320239"/>
            <a:chOff x="0" y="0"/>
            <a:chExt cx="22557887" cy="4426985"/>
          </a:xfrm>
        </p:grpSpPr>
        <p:sp>
          <p:nvSpPr>
            <p:cNvPr id="8" name="Freeform 8"/>
            <p:cNvSpPr/>
            <p:nvPr/>
          </p:nvSpPr>
          <p:spPr>
            <a:xfrm>
              <a:off x="0" y="0"/>
              <a:ext cx="22557887" cy="4426985"/>
            </a:xfrm>
            <a:custGeom>
              <a:avLst/>
              <a:gdLst/>
              <a:ahLst/>
              <a:cxnLst/>
              <a:rect l="l" t="t" r="r" b="b"/>
              <a:pathLst>
                <a:path w="22557887" h="4426985">
                  <a:moveTo>
                    <a:pt x="0" y="0"/>
                  </a:moveTo>
                  <a:lnTo>
                    <a:pt x="22557887" y="0"/>
                  </a:lnTo>
                  <a:lnTo>
                    <a:pt x="22557887" y="4426985"/>
                  </a:lnTo>
                  <a:lnTo>
                    <a:pt x="0" y="44269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233240" y="1915190"/>
              <a:ext cx="22324647" cy="1822452"/>
            </a:xfrm>
            <a:prstGeom prst="rect">
              <a:avLst/>
            </a:prstGeom>
          </p:spPr>
          <p:txBody>
            <a:bodyPr lIns="0" tIns="0" rIns="0" bIns="0" rtlCol="0" anchor="t">
              <a:spAutoFit/>
            </a:bodyPr>
            <a:lstStyle/>
            <a:p>
              <a:pPr marL="0" lvl="0" indent="0" algn="ctr">
                <a:lnSpc>
                  <a:spcPts val="9600"/>
                </a:lnSpc>
                <a:spcBef>
                  <a:spcPct val="0"/>
                </a:spcBef>
              </a:pPr>
              <a:r>
                <a:rPr lang="en-US" sz="10000">
                  <a:solidFill>
                    <a:srgbClr val="000000"/>
                  </a:solidFill>
                  <a:latin typeface="More Sugar"/>
                  <a:ea typeface="More Sugar"/>
                  <a:cs typeface="More Sugar"/>
                  <a:sym typeface="More Sugar"/>
                </a:rPr>
                <a:t>Why is the Earth warming?</a:t>
              </a:r>
            </a:p>
          </p:txBody>
        </p:sp>
      </p:grpSp>
      <p:grpSp>
        <p:nvGrpSpPr>
          <p:cNvPr id="10" name="Group 10"/>
          <p:cNvGrpSpPr/>
          <p:nvPr/>
        </p:nvGrpSpPr>
        <p:grpSpPr>
          <a:xfrm>
            <a:off x="-3348897" y="4403896"/>
            <a:ext cx="25137222" cy="5312654"/>
            <a:chOff x="91420" y="553537"/>
            <a:chExt cx="33516296" cy="7083539"/>
          </a:xfrm>
        </p:grpSpPr>
        <p:sp>
          <p:nvSpPr>
            <p:cNvPr id="11" name="Freeform 11"/>
            <p:cNvSpPr/>
            <p:nvPr/>
          </p:nvSpPr>
          <p:spPr>
            <a:xfrm rot="113972">
              <a:off x="91420" y="553537"/>
              <a:ext cx="33516296" cy="7083539"/>
            </a:xfrm>
            <a:custGeom>
              <a:avLst/>
              <a:gdLst/>
              <a:ahLst/>
              <a:cxnLst/>
              <a:rect l="l" t="t" r="r" b="b"/>
              <a:pathLst>
                <a:path w="33516296" h="6577573">
                  <a:moveTo>
                    <a:pt x="0" y="0"/>
                  </a:moveTo>
                  <a:lnTo>
                    <a:pt x="33516296" y="0"/>
                  </a:lnTo>
                  <a:lnTo>
                    <a:pt x="33516296" y="6577573"/>
                  </a:lnTo>
                  <a:lnTo>
                    <a:pt x="0" y="6577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TextBox 12"/>
            <p:cNvSpPr txBox="1"/>
            <p:nvPr/>
          </p:nvSpPr>
          <p:spPr>
            <a:xfrm>
              <a:off x="5011129" y="1387169"/>
              <a:ext cx="23652472" cy="5850320"/>
            </a:xfrm>
            <a:prstGeom prst="rect">
              <a:avLst/>
            </a:prstGeom>
          </p:spPr>
          <p:txBody>
            <a:bodyPr lIns="0" tIns="0" rIns="0" bIns="0" rtlCol="0" anchor="t">
              <a:spAutoFit/>
            </a:bodyPr>
            <a:lstStyle/>
            <a:p>
              <a:pPr algn="ctr">
                <a:lnSpc>
                  <a:spcPts val="4940"/>
                </a:lnSpc>
              </a:pPr>
              <a:r>
                <a:rPr lang="en-US" sz="3800" dirty="0">
                  <a:solidFill>
                    <a:srgbClr val="000000"/>
                  </a:solidFill>
                  <a:latin typeface="Nunito"/>
                  <a:ea typeface="Nunito"/>
                  <a:cs typeface="Nunito"/>
                  <a:sym typeface="Nunito"/>
                </a:rPr>
                <a:t>Our atmosphere is made up of gases, including a group called greenhouse gases.</a:t>
              </a:r>
            </a:p>
            <a:p>
              <a:pPr algn="ctr">
                <a:lnSpc>
                  <a:spcPts val="4940"/>
                </a:lnSpc>
              </a:pPr>
              <a:endParaRPr lang="en-US" sz="3800" dirty="0">
                <a:solidFill>
                  <a:srgbClr val="000000"/>
                </a:solidFill>
                <a:latin typeface="Nunito"/>
                <a:ea typeface="Nunito"/>
                <a:cs typeface="Nunito"/>
                <a:sym typeface="Nunito"/>
              </a:endParaRPr>
            </a:p>
            <a:p>
              <a:pPr marL="0" lvl="0" indent="0" algn="ctr">
                <a:lnSpc>
                  <a:spcPts val="4940"/>
                </a:lnSpc>
                <a:spcBef>
                  <a:spcPct val="0"/>
                </a:spcBef>
              </a:pPr>
              <a:r>
                <a:rPr lang="en-US" sz="3800" dirty="0">
                  <a:solidFill>
                    <a:srgbClr val="000000"/>
                  </a:solidFill>
                  <a:latin typeface="Nunito"/>
                  <a:ea typeface="Nunito"/>
                  <a:cs typeface="Nunito"/>
                  <a:sym typeface="Nunito"/>
                </a:rPr>
                <a:t>Who has been inside a polytunnel or a greenhouse? Was it much warmer inside than outside? Yes! Greenhouse gases bounce the sun’s energy around rather than letting it go straight into space. We need some of them, because otherwise we’d be -18 degrees! But now there are too many in our atmosphere, which means the sun’s energy bounces around too many times and sticks around much longer.</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water, person, water sport&#10;&#10;Description automatically generated">
            <a:extLst>
              <a:ext uri="{FF2B5EF4-FFF2-40B4-BE49-F238E27FC236}">
                <a16:creationId xmlns:a16="http://schemas.microsoft.com/office/drawing/2014/main" id="{843B7CA2-64A7-00BE-0663-AD2EDED991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16" y="-101421"/>
            <a:ext cx="18288000" cy="10287000"/>
          </a:xfrm>
          <a:prstGeom prst="rect">
            <a:avLst/>
          </a:prstGeom>
        </p:spPr>
      </p:pic>
      <p:pic>
        <p:nvPicPr>
          <p:cNvPr id="34" name="Picture 33" descr="A picture containing indoor, accessory&#10;&#10;Description automatically generated">
            <a:extLst>
              <a:ext uri="{FF2B5EF4-FFF2-40B4-BE49-F238E27FC236}">
                <a16:creationId xmlns:a16="http://schemas.microsoft.com/office/drawing/2014/main" id="{07EF6786-BBE2-C332-12C7-B7429249E5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8564" y="4543939"/>
            <a:ext cx="1994921" cy="1376432"/>
          </a:xfrm>
          <a:prstGeom prst="rect">
            <a:avLst/>
          </a:prstGeom>
        </p:spPr>
      </p:pic>
      <p:pic>
        <p:nvPicPr>
          <p:cNvPr id="35" name="Picture 34" descr="A close up of a logo&#10;&#10;Description automatically generated">
            <a:extLst>
              <a:ext uri="{FF2B5EF4-FFF2-40B4-BE49-F238E27FC236}">
                <a16:creationId xmlns:a16="http://schemas.microsoft.com/office/drawing/2014/main" id="{6A1165B5-FB3B-6B8F-E271-5743968A73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2802" y="3305254"/>
            <a:ext cx="2349506" cy="1433481"/>
          </a:xfrm>
          <a:prstGeom prst="rect">
            <a:avLst/>
          </a:prstGeom>
        </p:spPr>
      </p:pic>
      <p:pic>
        <p:nvPicPr>
          <p:cNvPr id="36" name="Picture 35">
            <a:extLst>
              <a:ext uri="{FF2B5EF4-FFF2-40B4-BE49-F238E27FC236}">
                <a16:creationId xmlns:a16="http://schemas.microsoft.com/office/drawing/2014/main" id="{55395D7A-8988-89B2-1435-B8A06E235E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85648" y="3710019"/>
            <a:ext cx="2541690" cy="1667841"/>
          </a:xfrm>
          <a:prstGeom prst="rect">
            <a:avLst/>
          </a:prstGeom>
        </p:spPr>
      </p:pic>
      <p:pic>
        <p:nvPicPr>
          <p:cNvPr id="37" name="Picture 36">
            <a:extLst>
              <a:ext uri="{FF2B5EF4-FFF2-40B4-BE49-F238E27FC236}">
                <a16:creationId xmlns:a16="http://schemas.microsoft.com/office/drawing/2014/main" id="{D40D3AD4-0574-011F-98C3-C86F3CB263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84680" y="4792185"/>
            <a:ext cx="1947845" cy="1526147"/>
          </a:xfrm>
          <a:prstGeom prst="rect">
            <a:avLst/>
          </a:prstGeom>
        </p:spPr>
      </p:pic>
      <p:pic>
        <p:nvPicPr>
          <p:cNvPr id="38" name="Picture 37" descr="A picture containing indoor, accessory&#10;&#10;Description automatically generated">
            <a:extLst>
              <a:ext uri="{FF2B5EF4-FFF2-40B4-BE49-F238E27FC236}">
                <a16:creationId xmlns:a16="http://schemas.microsoft.com/office/drawing/2014/main" id="{EE99E990-0D7F-07FE-FDA8-B2DEEDED17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1794" y="4146778"/>
            <a:ext cx="1994921" cy="1376432"/>
          </a:xfrm>
          <a:prstGeom prst="rect">
            <a:avLst/>
          </a:prstGeom>
        </p:spPr>
      </p:pic>
      <p:pic>
        <p:nvPicPr>
          <p:cNvPr id="39" name="Picture 38" descr="A picture containing indoor, accessory&#10;&#10;Description automatically generated">
            <a:extLst>
              <a:ext uri="{FF2B5EF4-FFF2-40B4-BE49-F238E27FC236}">
                <a16:creationId xmlns:a16="http://schemas.microsoft.com/office/drawing/2014/main" id="{3B4D237F-DECC-1204-B589-29A3D0F175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58083" y="6697951"/>
            <a:ext cx="1994921" cy="1376432"/>
          </a:xfrm>
          <a:prstGeom prst="rect">
            <a:avLst/>
          </a:prstGeom>
        </p:spPr>
      </p:pic>
      <p:pic>
        <p:nvPicPr>
          <p:cNvPr id="40" name="Picture 39" descr="A close up of a logo&#10;&#10;Description automatically generated">
            <a:extLst>
              <a:ext uri="{FF2B5EF4-FFF2-40B4-BE49-F238E27FC236}">
                <a16:creationId xmlns:a16="http://schemas.microsoft.com/office/drawing/2014/main" id="{8E585502-F20F-8618-A6B2-8C63E1F5F6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90523" y="4729978"/>
            <a:ext cx="2349506" cy="1433481"/>
          </a:xfrm>
          <a:prstGeom prst="rect">
            <a:avLst/>
          </a:prstGeom>
        </p:spPr>
      </p:pic>
      <p:pic>
        <p:nvPicPr>
          <p:cNvPr id="41" name="Picture 40" descr="A close up of a logo&#10;&#10;Description automatically generated">
            <a:extLst>
              <a:ext uri="{FF2B5EF4-FFF2-40B4-BE49-F238E27FC236}">
                <a16:creationId xmlns:a16="http://schemas.microsoft.com/office/drawing/2014/main" id="{B28C4C14-2973-3540-1F0D-3CDB599BDF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28702" y="4319216"/>
            <a:ext cx="2349506" cy="1433481"/>
          </a:xfrm>
          <a:prstGeom prst="rect">
            <a:avLst/>
          </a:prstGeom>
        </p:spPr>
      </p:pic>
      <p:pic>
        <p:nvPicPr>
          <p:cNvPr id="42" name="Picture 41">
            <a:extLst>
              <a:ext uri="{FF2B5EF4-FFF2-40B4-BE49-F238E27FC236}">
                <a16:creationId xmlns:a16="http://schemas.microsoft.com/office/drawing/2014/main" id="{2B4485BB-1AEE-77E8-F1B3-170E6C0CFC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6906" y="5923341"/>
            <a:ext cx="2541690" cy="1667841"/>
          </a:xfrm>
          <a:prstGeom prst="rect">
            <a:avLst/>
          </a:prstGeom>
        </p:spPr>
      </p:pic>
      <p:pic>
        <p:nvPicPr>
          <p:cNvPr id="43" name="Picture 42">
            <a:extLst>
              <a:ext uri="{FF2B5EF4-FFF2-40B4-BE49-F238E27FC236}">
                <a16:creationId xmlns:a16="http://schemas.microsoft.com/office/drawing/2014/main" id="{036D52FB-8972-B319-7905-FEEEE098BD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28731" y="3389643"/>
            <a:ext cx="2541690" cy="1667841"/>
          </a:xfrm>
          <a:prstGeom prst="rect">
            <a:avLst/>
          </a:prstGeom>
        </p:spPr>
      </p:pic>
      <p:pic>
        <p:nvPicPr>
          <p:cNvPr id="44" name="Picture 43">
            <a:extLst>
              <a:ext uri="{FF2B5EF4-FFF2-40B4-BE49-F238E27FC236}">
                <a16:creationId xmlns:a16="http://schemas.microsoft.com/office/drawing/2014/main" id="{B2E8A41E-E225-8D5C-7089-34DDF45181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90053" y="5924326"/>
            <a:ext cx="1947845" cy="1526147"/>
          </a:xfrm>
          <a:prstGeom prst="rect">
            <a:avLst/>
          </a:prstGeom>
        </p:spPr>
      </p:pic>
      <p:pic>
        <p:nvPicPr>
          <p:cNvPr id="45" name="Picture 44">
            <a:extLst>
              <a:ext uri="{FF2B5EF4-FFF2-40B4-BE49-F238E27FC236}">
                <a16:creationId xmlns:a16="http://schemas.microsoft.com/office/drawing/2014/main" id="{D9F3DBA9-51DD-DBBD-EE10-DD4ED1F03C8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772876" y="6011680"/>
            <a:ext cx="1947845" cy="1526147"/>
          </a:xfrm>
          <a:prstGeom prst="rect">
            <a:avLst/>
          </a:prstGeom>
        </p:spPr>
      </p:pic>
      <p:pic>
        <p:nvPicPr>
          <p:cNvPr id="46" name="Picture 45" descr="A close up of a logo&#10;&#10;Description automatically generated">
            <a:extLst>
              <a:ext uri="{FF2B5EF4-FFF2-40B4-BE49-F238E27FC236}">
                <a16:creationId xmlns:a16="http://schemas.microsoft.com/office/drawing/2014/main" id="{98CAE437-70DA-FBDE-7AF9-D20904C056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77359" y="5906139"/>
            <a:ext cx="2349506" cy="1433481"/>
          </a:xfrm>
          <a:prstGeom prst="rect">
            <a:avLst/>
          </a:prstGeom>
        </p:spPr>
      </p:pic>
      <p:pic>
        <p:nvPicPr>
          <p:cNvPr id="47" name="Picture 46">
            <a:extLst>
              <a:ext uri="{FF2B5EF4-FFF2-40B4-BE49-F238E27FC236}">
                <a16:creationId xmlns:a16="http://schemas.microsoft.com/office/drawing/2014/main" id="{15965E2B-0EA6-6E2B-B20C-5976C52EB2E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595451" y="4251377"/>
            <a:ext cx="1947845" cy="1526147"/>
          </a:xfrm>
          <a:prstGeom prst="rect">
            <a:avLst/>
          </a:prstGeom>
        </p:spPr>
      </p:pic>
      <p:pic>
        <p:nvPicPr>
          <p:cNvPr id="48" name="Picture 47">
            <a:extLst>
              <a:ext uri="{FF2B5EF4-FFF2-40B4-BE49-F238E27FC236}">
                <a16:creationId xmlns:a16="http://schemas.microsoft.com/office/drawing/2014/main" id="{C5535B47-537A-6A60-1EA8-3E45504EFE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1201" y="5057484"/>
            <a:ext cx="1947845" cy="1526147"/>
          </a:xfrm>
          <a:prstGeom prst="rect">
            <a:avLst/>
          </a:prstGeom>
        </p:spPr>
      </p:pic>
      <p:grpSp>
        <p:nvGrpSpPr>
          <p:cNvPr id="53" name="Group 52">
            <a:extLst>
              <a:ext uri="{FF2B5EF4-FFF2-40B4-BE49-F238E27FC236}">
                <a16:creationId xmlns:a16="http://schemas.microsoft.com/office/drawing/2014/main" id="{7F182E9C-773C-0D2D-8F6F-8DB79A2C2B12}"/>
              </a:ext>
            </a:extLst>
          </p:cNvPr>
          <p:cNvGrpSpPr/>
          <p:nvPr/>
        </p:nvGrpSpPr>
        <p:grpSpPr>
          <a:xfrm>
            <a:off x="8833372" y="4190016"/>
            <a:ext cx="7024481" cy="3212933"/>
            <a:chOff x="4300164" y="3119428"/>
            <a:chExt cx="4682987" cy="2141955"/>
          </a:xfrm>
        </p:grpSpPr>
        <p:pic>
          <p:nvPicPr>
            <p:cNvPr id="54" name="Picture 53" descr="A picture containing flying, transport&#10;&#10;Description automatically generated">
              <a:extLst>
                <a:ext uri="{FF2B5EF4-FFF2-40B4-BE49-F238E27FC236}">
                  <a16:creationId xmlns:a16="http://schemas.microsoft.com/office/drawing/2014/main" id="{AA2F4BE1-2134-5F77-835A-1C159D8B23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9913612">
              <a:off x="7288691" y="4491834"/>
              <a:ext cx="1694460" cy="769549"/>
            </a:xfrm>
            <a:prstGeom prst="rect">
              <a:avLst/>
            </a:prstGeom>
          </p:spPr>
        </p:pic>
        <p:pic>
          <p:nvPicPr>
            <p:cNvPr id="55" name="Picture 54" descr="A picture containing flying, transport&#10;&#10;Description automatically generated">
              <a:extLst>
                <a:ext uri="{FF2B5EF4-FFF2-40B4-BE49-F238E27FC236}">
                  <a16:creationId xmlns:a16="http://schemas.microsoft.com/office/drawing/2014/main" id="{5AF2B068-2FBC-09E4-BDE6-73218E983E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9792470">
              <a:off x="4300164" y="3119428"/>
              <a:ext cx="1694460" cy="769549"/>
            </a:xfrm>
            <a:prstGeom prst="rect">
              <a:avLst/>
            </a:prstGeom>
          </p:spPr>
        </p:pic>
        <p:pic>
          <p:nvPicPr>
            <p:cNvPr id="56" name="Picture 55" descr="A picture containing flying, transport&#10;&#10;Description automatically generated">
              <a:extLst>
                <a:ext uri="{FF2B5EF4-FFF2-40B4-BE49-F238E27FC236}">
                  <a16:creationId xmlns:a16="http://schemas.microsoft.com/office/drawing/2014/main" id="{96BDAA17-01CB-EBE9-F4C9-CAE26484CAC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8891023">
              <a:off x="6107855" y="3588448"/>
              <a:ext cx="1694460" cy="769549"/>
            </a:xfrm>
            <a:prstGeom prst="rect">
              <a:avLst/>
            </a:prstGeom>
          </p:spPr>
        </p:pic>
      </p:grpSp>
      <p:grpSp>
        <p:nvGrpSpPr>
          <p:cNvPr id="57" name="Group 56">
            <a:extLst>
              <a:ext uri="{FF2B5EF4-FFF2-40B4-BE49-F238E27FC236}">
                <a16:creationId xmlns:a16="http://schemas.microsoft.com/office/drawing/2014/main" id="{14EC05BF-769D-93B8-3B5B-F468D961496B}"/>
              </a:ext>
            </a:extLst>
          </p:cNvPr>
          <p:cNvGrpSpPr/>
          <p:nvPr/>
        </p:nvGrpSpPr>
        <p:grpSpPr>
          <a:xfrm>
            <a:off x="6972876" y="3710019"/>
            <a:ext cx="7643334" cy="5306594"/>
            <a:chOff x="3066671" y="2758684"/>
            <a:chExt cx="5095556" cy="3537729"/>
          </a:xfrm>
        </p:grpSpPr>
        <p:pic>
          <p:nvPicPr>
            <p:cNvPr id="58" name="Picture 57">
              <a:extLst>
                <a:ext uri="{FF2B5EF4-FFF2-40B4-BE49-F238E27FC236}">
                  <a16:creationId xmlns:a16="http://schemas.microsoft.com/office/drawing/2014/main" id="{86C5AE34-DD97-4285-8265-222DDDDA969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8566676">
              <a:off x="2804752" y="3358625"/>
              <a:ext cx="1372133" cy="848295"/>
            </a:xfrm>
            <a:prstGeom prst="rect">
              <a:avLst/>
            </a:prstGeom>
          </p:spPr>
        </p:pic>
        <p:pic>
          <p:nvPicPr>
            <p:cNvPr id="59" name="Picture 58">
              <a:extLst>
                <a:ext uri="{FF2B5EF4-FFF2-40B4-BE49-F238E27FC236}">
                  <a16:creationId xmlns:a16="http://schemas.microsoft.com/office/drawing/2014/main" id="{6017C778-B95D-AFD6-D78C-9F8B7CCFFE1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4898851">
              <a:off x="7052013" y="5186199"/>
              <a:ext cx="1372133" cy="848295"/>
            </a:xfrm>
            <a:prstGeom prst="rect">
              <a:avLst/>
            </a:prstGeom>
          </p:spPr>
        </p:pic>
        <p:pic>
          <p:nvPicPr>
            <p:cNvPr id="60" name="Picture 59">
              <a:extLst>
                <a:ext uri="{FF2B5EF4-FFF2-40B4-BE49-F238E27FC236}">
                  <a16:creationId xmlns:a16="http://schemas.microsoft.com/office/drawing/2014/main" id="{FC5FAE22-B802-11FD-9DF3-A32EDCDA81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9012087">
              <a:off x="6414376" y="5098376"/>
              <a:ext cx="1372133" cy="848295"/>
            </a:xfrm>
            <a:prstGeom prst="rect">
              <a:avLst/>
            </a:prstGeom>
          </p:spPr>
        </p:pic>
        <p:pic>
          <p:nvPicPr>
            <p:cNvPr id="61" name="Picture 60">
              <a:extLst>
                <a:ext uri="{FF2B5EF4-FFF2-40B4-BE49-F238E27FC236}">
                  <a16:creationId xmlns:a16="http://schemas.microsoft.com/office/drawing/2014/main" id="{DE1A2337-5270-7BD5-B770-8A237FBC458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7563143">
              <a:off x="5668147" y="4565376"/>
              <a:ext cx="1372133" cy="848295"/>
            </a:xfrm>
            <a:prstGeom prst="rect">
              <a:avLst/>
            </a:prstGeom>
          </p:spPr>
        </p:pic>
        <p:pic>
          <p:nvPicPr>
            <p:cNvPr id="62" name="Picture 61">
              <a:extLst>
                <a:ext uri="{FF2B5EF4-FFF2-40B4-BE49-F238E27FC236}">
                  <a16:creationId xmlns:a16="http://schemas.microsoft.com/office/drawing/2014/main" id="{2213B82F-472B-1091-ECBB-AEE6A273897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287549" y="4117877"/>
              <a:ext cx="1372133" cy="848295"/>
            </a:xfrm>
            <a:prstGeom prst="rect">
              <a:avLst/>
            </a:prstGeom>
          </p:spPr>
        </p:pic>
        <p:pic>
          <p:nvPicPr>
            <p:cNvPr id="63" name="Picture 62">
              <a:extLst>
                <a:ext uri="{FF2B5EF4-FFF2-40B4-BE49-F238E27FC236}">
                  <a16:creationId xmlns:a16="http://schemas.microsoft.com/office/drawing/2014/main" id="{FBBD713F-B461-77DA-4BC1-DD620BE7A11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5273991">
              <a:off x="4112900" y="3814528"/>
              <a:ext cx="1372133" cy="848295"/>
            </a:xfrm>
            <a:prstGeom prst="rect">
              <a:avLst/>
            </a:prstGeom>
          </p:spPr>
        </p:pic>
        <p:pic>
          <p:nvPicPr>
            <p:cNvPr id="64" name="Picture 63">
              <a:extLst>
                <a:ext uri="{FF2B5EF4-FFF2-40B4-BE49-F238E27FC236}">
                  <a16:creationId xmlns:a16="http://schemas.microsoft.com/office/drawing/2014/main" id="{D8D233C6-681B-3360-EF59-FF09E141EB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784221">
              <a:off x="3550603" y="3020603"/>
              <a:ext cx="1372133" cy="848295"/>
            </a:xfrm>
            <a:prstGeom prst="rect">
              <a:avLst/>
            </a:prstGeom>
          </p:spPr>
        </p:pic>
      </p:grpSp>
      <p:grpSp>
        <p:nvGrpSpPr>
          <p:cNvPr id="65" name="Group 64">
            <a:extLst>
              <a:ext uri="{FF2B5EF4-FFF2-40B4-BE49-F238E27FC236}">
                <a16:creationId xmlns:a16="http://schemas.microsoft.com/office/drawing/2014/main" id="{67FB066C-E4AA-D481-4175-F12DC2A111CD}"/>
              </a:ext>
            </a:extLst>
          </p:cNvPr>
          <p:cNvGrpSpPr/>
          <p:nvPr/>
        </p:nvGrpSpPr>
        <p:grpSpPr>
          <a:xfrm>
            <a:off x="10338392" y="913101"/>
            <a:ext cx="9505178" cy="4101349"/>
            <a:chOff x="5111372" y="736322"/>
            <a:chExt cx="9505178" cy="4101349"/>
          </a:xfrm>
        </p:grpSpPr>
        <p:pic>
          <p:nvPicPr>
            <p:cNvPr id="66" name="Picture 65" descr="A picture containing animal&#10;&#10;Description automatically generated">
              <a:extLst>
                <a:ext uri="{FF2B5EF4-FFF2-40B4-BE49-F238E27FC236}">
                  <a16:creationId xmlns:a16="http://schemas.microsoft.com/office/drawing/2014/main" id="{37D0B421-2FA8-0438-50D3-70B7270206B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9217847">
              <a:off x="6854010" y="1754281"/>
              <a:ext cx="7201967" cy="1551367"/>
            </a:xfrm>
            <a:prstGeom prst="rect">
              <a:avLst/>
            </a:prstGeom>
          </p:spPr>
        </p:pic>
        <p:pic>
          <p:nvPicPr>
            <p:cNvPr id="67" name="Picture 66" descr="A picture containing animal&#10;&#10;Description automatically generated">
              <a:extLst>
                <a:ext uri="{FF2B5EF4-FFF2-40B4-BE49-F238E27FC236}">
                  <a16:creationId xmlns:a16="http://schemas.microsoft.com/office/drawing/2014/main" id="{F6D3100F-191C-FD4E-8C1C-76FB71F5658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2254"/>
            <a:stretch/>
          </p:blipFill>
          <p:spPr>
            <a:xfrm rot="19217847">
              <a:off x="7414583" y="3055758"/>
              <a:ext cx="7201967" cy="1781913"/>
            </a:xfrm>
            <a:prstGeom prst="rect">
              <a:avLst/>
            </a:prstGeom>
          </p:spPr>
        </p:pic>
        <p:pic>
          <p:nvPicPr>
            <p:cNvPr id="68" name="Picture 67" descr="A picture containing animal&#10;&#10;Description automatically generated">
              <a:extLst>
                <a:ext uri="{FF2B5EF4-FFF2-40B4-BE49-F238E27FC236}">
                  <a16:creationId xmlns:a16="http://schemas.microsoft.com/office/drawing/2014/main" id="{EFE7F5C3-C322-C4C3-4D97-A8692314AC8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6014"/>
            <a:stretch/>
          </p:blipFill>
          <p:spPr>
            <a:xfrm rot="19217847">
              <a:off x="5111372" y="736322"/>
              <a:ext cx="8190874" cy="1621300"/>
            </a:xfrm>
            <a:prstGeom prst="rect">
              <a:avLst/>
            </a:prstGeom>
          </p:spPr>
        </p:pic>
      </p:grpSp>
      <p:sp>
        <p:nvSpPr>
          <p:cNvPr id="2" name="TextBox 1">
            <a:extLst>
              <a:ext uri="{FF2B5EF4-FFF2-40B4-BE49-F238E27FC236}">
                <a16:creationId xmlns:a16="http://schemas.microsoft.com/office/drawing/2014/main" id="{09D3ECB7-8C4A-1514-E720-DE4BFF50D138}"/>
              </a:ext>
            </a:extLst>
          </p:cNvPr>
          <p:cNvSpPr txBox="1"/>
          <p:nvPr/>
        </p:nvSpPr>
        <p:spPr>
          <a:xfrm>
            <a:off x="1066800" y="9486900"/>
            <a:ext cx="2743200" cy="369332"/>
          </a:xfrm>
          <a:prstGeom prst="rect">
            <a:avLst/>
          </a:prstGeom>
          <a:noFill/>
        </p:spPr>
        <p:txBody>
          <a:bodyPr wrap="square" rtlCol="0">
            <a:spAutoFit/>
          </a:bodyPr>
          <a:lstStyle/>
          <a:p>
            <a:r>
              <a:rPr lang="en-US" dirty="0">
                <a:solidFill>
                  <a:schemeClr val="bg1"/>
                </a:solidFill>
              </a:rPr>
              <a:t>Slide by Shalla Gray</a:t>
            </a:r>
            <a:endParaRPr lang="en-GB" dirty="0">
              <a:solidFill>
                <a:schemeClr val="bg1"/>
              </a:solidFill>
            </a:endParaRPr>
          </a:p>
        </p:txBody>
      </p:sp>
    </p:spTree>
    <p:extLst>
      <p:ext uri="{BB962C8B-B14F-4D97-AF65-F5344CB8AC3E}">
        <p14:creationId xmlns:p14="http://schemas.microsoft.com/office/powerpoint/2010/main" val="234584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3000" fill="hold"/>
                                        <p:tgtEl>
                                          <p:spTgt spid="48"/>
                                        </p:tgtEl>
                                        <p:attrNameLst>
                                          <p:attrName>ppt_x</p:attrName>
                                          <p:attrName>ppt_y</p:attrName>
                                        </p:attrNameLst>
                                      </p:cBhvr>
                                    </p:animMotion>
                                  </p:childTnLst>
                                </p:cTn>
                              </p:par>
                              <p:par>
                                <p:cTn id="7" presetID="26" presetClass="path" presetSubtype="0" repeatCount="indefinite" accel="50000" decel="50000" fill="hold" nodeType="withEffect">
                                  <p:stCondLst>
                                    <p:cond delay="50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3500" fill="hold"/>
                                        <p:tgtEl>
                                          <p:spTgt spid="34"/>
                                        </p:tgtEl>
                                        <p:attrNameLst>
                                          <p:attrName>ppt_x</p:attrName>
                                          <p:attrName>ppt_y</p:attrName>
                                        </p:attrNameLst>
                                      </p:cBhvr>
                                    </p:animMotion>
                                  </p:childTnLst>
                                </p:cTn>
                              </p:par>
                              <p:par>
                                <p:cTn id="9" presetID="26" presetClass="path" presetSubtype="0" repeatCount="indefinite" accel="50000" decel="50000" fill="hold" nodeType="withEffect">
                                  <p:stCondLst>
                                    <p:cond delay="50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0" dur="3500" fill="hold"/>
                                        <p:tgtEl>
                                          <p:spTgt spid="38"/>
                                        </p:tgtEl>
                                        <p:attrNameLst>
                                          <p:attrName>ppt_x</p:attrName>
                                          <p:attrName>ppt_y</p:attrName>
                                        </p:attrNameLst>
                                      </p:cBhvr>
                                    </p:animMotion>
                                  </p:childTnLst>
                                </p:cTn>
                              </p:par>
                              <p:par>
                                <p:cTn id="11" presetID="26" presetClass="path" presetSubtype="0" repeatCount="indefinite" accel="50133" decel="49867" fill="hold" nodeType="withEffect">
                                  <p:stCondLst>
                                    <p:cond delay="25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2" dur="3750" fill="hold"/>
                                        <p:tgtEl>
                                          <p:spTgt spid="35"/>
                                        </p:tgtEl>
                                        <p:attrNameLst>
                                          <p:attrName>ppt_x</p:attrName>
                                          <p:attrName>ppt_y</p:attrName>
                                        </p:attrNameLst>
                                      </p:cBhvr>
                                    </p:animMotion>
                                  </p:childTnLst>
                                </p:cTn>
                              </p:par>
                              <p:par>
                                <p:cTn id="13" presetID="26" presetClass="path" presetSubtype="0" repeatCount="indefinite" accel="50000" decel="50000" fill="hold" nodeType="withEffect">
                                  <p:stCondLst>
                                    <p:cond delay="80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4" dur="2500" fill="hold"/>
                                        <p:tgtEl>
                                          <p:spTgt spid="36"/>
                                        </p:tgtEl>
                                        <p:attrNameLst>
                                          <p:attrName>ppt_x</p:attrName>
                                          <p:attrName>ppt_y</p:attrName>
                                        </p:attrNameLst>
                                      </p:cBhvr>
                                    </p:animMotion>
                                  </p:childTnLst>
                                </p:cTn>
                              </p:par>
                              <p:par>
                                <p:cTn id="15" presetID="26" presetClass="path" presetSubtype="0" repeatCount="indefinite" accel="50000" decel="50000" fill="hold" nodeType="withEffect">
                                  <p:stCondLst>
                                    <p:cond delay="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6" dur="3000" fill="hold"/>
                                        <p:tgtEl>
                                          <p:spTgt spid="37"/>
                                        </p:tgtEl>
                                        <p:attrNameLst>
                                          <p:attrName>ppt_x</p:attrName>
                                          <p:attrName>ppt_y</p:attrName>
                                        </p:attrNameLst>
                                      </p:cBhvr>
                                    </p:animMotion>
                                  </p:childTnLst>
                                </p:cTn>
                              </p:par>
                              <p:par>
                                <p:cTn id="17" presetID="26" presetClass="path" presetSubtype="0" repeatCount="indefinite" accel="50000" decel="50000" fill="hold" nodeType="withEffect">
                                  <p:stCondLst>
                                    <p:cond delay="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8" dur="3000" fill="hold"/>
                                        <p:tgtEl>
                                          <p:spTgt spid="45"/>
                                        </p:tgtEl>
                                        <p:attrNameLst>
                                          <p:attrName>ppt_x</p:attrName>
                                          <p:attrName>ppt_y</p:attrName>
                                        </p:attrNameLst>
                                      </p:cBhvr>
                                    </p:animMotion>
                                  </p:childTnLst>
                                </p:cTn>
                              </p:par>
                              <p:par>
                                <p:cTn id="19" presetID="26" presetClass="path" presetSubtype="0" repeatCount="indefinite" accel="50000" decel="50000" fill="hold" nodeType="withEffect">
                                  <p:stCondLst>
                                    <p:cond delay="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0" dur="3000" fill="hold"/>
                                        <p:tgtEl>
                                          <p:spTgt spid="47"/>
                                        </p:tgtEl>
                                        <p:attrNameLst>
                                          <p:attrName>ppt_x</p:attrName>
                                          <p:attrName>ppt_y</p:attrName>
                                        </p:attrNameLst>
                                      </p:cBhvr>
                                    </p:animMotion>
                                  </p:childTnLst>
                                </p:cTn>
                              </p:par>
                              <p:par>
                                <p:cTn id="21" presetID="26" presetClass="path" presetSubtype="0" repeatCount="indefinite" accel="50000" decel="50000" fill="hold" nodeType="withEffect">
                                  <p:stCondLst>
                                    <p:cond delay="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2" dur="3000" fill="hold"/>
                                        <p:tgtEl>
                                          <p:spTgt spid="44"/>
                                        </p:tgtEl>
                                        <p:attrNameLst>
                                          <p:attrName>ppt_x</p:attrName>
                                          <p:attrName>ppt_y</p:attrName>
                                        </p:attrNameLst>
                                      </p:cBhvr>
                                    </p:animMotion>
                                  </p:childTnLst>
                                </p:cTn>
                              </p:par>
                              <p:par>
                                <p:cTn id="23" presetID="26" presetClass="path" presetSubtype="0" repeatCount="indefinite" accel="50000" decel="50000" fill="hold" nodeType="withEffect">
                                  <p:stCondLst>
                                    <p:cond delay="500"/>
                                  </p:stCondLst>
                                  <p:endCondLst>
                                    <p:cond evt="onNext" delay="0">
                                      <p:tgtEl>
                                        <p:sldTgt/>
                                      </p:tgtEl>
                                    </p:cond>
                                  </p:endCondLst>
                                  <p:childTnLst>
                                    <p:animMotion origin="layout" path="M 2.91667E-6 2.96296E-6 C 2.91667E-6 0.0331 0.02695 0.05995 0.06002 0.05995 C 0.09896 0.05995 0.11302 0.03009 0.11901 0.01203 L 0.125 -0.01204 C 0.13099 -0.0301 0.14596 -0.05996 0.18997 -0.05996 C 0.21797 -0.05996 0.25 -0.0331 0.25 2.96296E-6 C 0.25 0.0331 0.21797 0.05995 0.18997 0.05995 C 0.14596 0.05995 0.13099 0.03009 0.125 0.01203 L 0.11901 -0.01204 C 0.11302 -0.0301 0.09896 -0.05996 0.06002 -0.05996 C 0.02695 -0.05996 2.91667E-6 -0.0331 2.91667E-6 2.96296E-6 Z " pathEditMode="relative" rAng="0" ptsTypes="AAAAAAAAAAA">
                                      <p:cBhvr>
                                        <p:cTn id="24" dur="3500" fill="hold"/>
                                        <p:tgtEl>
                                          <p:spTgt spid="39"/>
                                        </p:tgtEl>
                                        <p:attrNameLst>
                                          <p:attrName>ppt_x</p:attrName>
                                          <p:attrName>ppt_y</p:attrName>
                                        </p:attrNameLst>
                                      </p:cBhvr>
                                      <p:rCtr x="12500" y="0"/>
                                    </p:animMotion>
                                  </p:childTnLst>
                                </p:cTn>
                              </p:par>
                              <p:par>
                                <p:cTn id="25" presetID="26" presetClass="path" presetSubtype="0" repeatCount="indefinite" accel="50133" decel="49867" fill="hold" nodeType="withEffect">
                                  <p:stCondLst>
                                    <p:cond delay="25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6" dur="3750" fill="hold"/>
                                        <p:tgtEl>
                                          <p:spTgt spid="41"/>
                                        </p:tgtEl>
                                        <p:attrNameLst>
                                          <p:attrName>ppt_x</p:attrName>
                                          <p:attrName>ppt_y</p:attrName>
                                        </p:attrNameLst>
                                      </p:cBhvr>
                                    </p:animMotion>
                                  </p:childTnLst>
                                </p:cTn>
                              </p:par>
                              <p:par>
                                <p:cTn id="27" presetID="26" presetClass="path" presetSubtype="0" repeatCount="indefinite" accel="50133" decel="49867" fill="hold" nodeType="withEffect">
                                  <p:stCondLst>
                                    <p:cond delay="25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8" dur="3750" fill="hold"/>
                                        <p:tgtEl>
                                          <p:spTgt spid="40"/>
                                        </p:tgtEl>
                                        <p:attrNameLst>
                                          <p:attrName>ppt_x</p:attrName>
                                          <p:attrName>ppt_y</p:attrName>
                                        </p:attrNameLst>
                                      </p:cBhvr>
                                    </p:animMotion>
                                  </p:childTnLst>
                                </p:cTn>
                              </p:par>
                              <p:par>
                                <p:cTn id="29" presetID="26" presetClass="path" presetSubtype="0" repeatCount="indefinite" accel="50133" decel="49867" fill="hold" nodeType="withEffect">
                                  <p:stCondLst>
                                    <p:cond delay="25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30" dur="3750" fill="hold"/>
                                        <p:tgtEl>
                                          <p:spTgt spid="46"/>
                                        </p:tgtEl>
                                        <p:attrNameLst>
                                          <p:attrName>ppt_x</p:attrName>
                                          <p:attrName>ppt_y</p:attrName>
                                        </p:attrNameLst>
                                      </p:cBhvr>
                                    </p:animMotion>
                                  </p:childTnLst>
                                </p:cTn>
                              </p:par>
                              <p:par>
                                <p:cTn id="31" presetID="26" presetClass="path" presetSubtype="0" repeatCount="indefinite" accel="50000" decel="50000" fill="hold" nodeType="withEffect">
                                  <p:stCondLst>
                                    <p:cond delay="750"/>
                                  </p:stCondLst>
                                  <p:endCondLst>
                                    <p:cond evt="onNext" delay="0">
                                      <p:tgtEl>
                                        <p:sldTgt/>
                                      </p:tgtEl>
                                    </p:cond>
                                  </p:endCondLst>
                                  <p:childTnLst>
                                    <p:animMotion origin="layout" path="M -1.66667E-6 -4.07407E-6 C -1.66667E-6 0.03311 0.02695 0.05996 0.06003 0.05996 C 0.09896 0.05996 0.11302 0.0301 0.11901 0.01204 L 0.125 -0.01203 C 0.13099 -0.03009 0.14597 -0.05995 0.18998 -0.05995 C 0.21797 -0.05995 0.25 -0.0331 0.25 -4.07407E-6 C 0.25 0.03311 0.21797 0.05996 0.18998 0.05996 C 0.14597 0.05996 0.13099 0.0301 0.125 0.01204 L 0.11901 -0.01203 C 0.11302 -0.03009 0.09896 -0.05995 0.06003 -0.05995 C 0.02695 -0.05995 -1.66667E-6 -0.0331 -1.66667E-6 -4.07407E-6 Z " pathEditMode="relative" rAng="0" ptsTypes="AAAAAAAAAAA">
                                      <p:cBhvr>
                                        <p:cTn id="32" dur="2500" fill="hold"/>
                                        <p:tgtEl>
                                          <p:spTgt spid="43"/>
                                        </p:tgtEl>
                                        <p:attrNameLst>
                                          <p:attrName>ppt_x</p:attrName>
                                          <p:attrName>ppt_y</p:attrName>
                                        </p:attrNameLst>
                                      </p:cBhvr>
                                      <p:rCtr x="12500" y="0"/>
                                    </p:animMotion>
                                  </p:childTnLst>
                                </p:cTn>
                              </p:par>
                              <p:par>
                                <p:cTn id="33" presetID="26" presetClass="path" presetSubtype="0" repeatCount="indefinite" accel="50000" decel="50000" fill="hold" nodeType="withEffect">
                                  <p:stCondLst>
                                    <p:cond delay="750"/>
                                  </p:stCondLst>
                                  <p:endCondLst>
                                    <p:cond evt="onNext" delay="0">
                                      <p:tgtEl>
                                        <p:sldTgt/>
                                      </p:tgtEl>
                                    </p:cond>
                                  </p:end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34" dur="2500" fill="hold"/>
                                        <p:tgtEl>
                                          <p:spTgt spid="42"/>
                                        </p:tgtEl>
                                        <p:attrNameLst>
                                          <p:attrName>ppt_x</p:attrName>
                                          <p:attrName>ppt_y</p:attrName>
                                        </p:attrNameLst>
                                      </p:cBhvr>
                                    </p:animMotion>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3"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3000" fill="hold"/>
                                        <p:tgtEl>
                                          <p:spTgt spid="65"/>
                                        </p:tgtEl>
                                        <p:attrNameLst>
                                          <p:attrName>ppt_x</p:attrName>
                                        </p:attrNameLst>
                                      </p:cBhvr>
                                      <p:tavLst>
                                        <p:tav tm="0">
                                          <p:val>
                                            <p:strVal val="1+#ppt_w/2"/>
                                          </p:val>
                                        </p:tav>
                                        <p:tav tm="100000">
                                          <p:val>
                                            <p:strVal val="#ppt_x"/>
                                          </p:val>
                                        </p:tav>
                                      </p:tavLst>
                                    </p:anim>
                                    <p:anim calcmode="lin" valueType="num">
                                      <p:cBhvr additive="base">
                                        <p:cTn id="48" dur="30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ater, person, water sport&#10;&#10;Description automatically generated">
            <a:extLst>
              <a:ext uri="{FF2B5EF4-FFF2-40B4-BE49-F238E27FC236}">
                <a16:creationId xmlns:a16="http://schemas.microsoft.com/office/drawing/2014/main" id="{0A97B213-BB86-A802-4595-7F1856D33F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3" name="Picture 2" descr="A picture containing indoor, accessory&#10;&#10;Description automatically generated">
            <a:extLst>
              <a:ext uri="{FF2B5EF4-FFF2-40B4-BE49-F238E27FC236}">
                <a16:creationId xmlns:a16="http://schemas.microsoft.com/office/drawing/2014/main" id="{7FFEF134-90EB-086D-9C94-DD03721B70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90903" y="4413013"/>
            <a:ext cx="1994921" cy="1376432"/>
          </a:xfrm>
          <a:prstGeom prst="rect">
            <a:avLst/>
          </a:prstGeom>
        </p:spPr>
      </p:pic>
      <p:pic>
        <p:nvPicPr>
          <p:cNvPr id="4" name="Picture 3" descr="A close up of a logo&#10;&#10;Description automatically generated">
            <a:extLst>
              <a:ext uri="{FF2B5EF4-FFF2-40B4-BE49-F238E27FC236}">
                <a16:creationId xmlns:a16="http://schemas.microsoft.com/office/drawing/2014/main" id="{15039CCA-53B8-7E82-4773-993417BC2A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245989" y="4241920"/>
            <a:ext cx="2349506" cy="1433481"/>
          </a:xfrm>
          <a:prstGeom prst="rect">
            <a:avLst/>
          </a:prstGeom>
        </p:spPr>
      </p:pic>
      <p:pic>
        <p:nvPicPr>
          <p:cNvPr id="5" name="Picture 4">
            <a:extLst>
              <a:ext uri="{FF2B5EF4-FFF2-40B4-BE49-F238E27FC236}">
                <a16:creationId xmlns:a16="http://schemas.microsoft.com/office/drawing/2014/main" id="{A92A674E-ED7D-AEEF-7523-B3E1AF8EB9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87873" y="2473346"/>
            <a:ext cx="2541690" cy="1667841"/>
          </a:xfrm>
          <a:prstGeom prst="rect">
            <a:avLst/>
          </a:prstGeom>
        </p:spPr>
      </p:pic>
      <p:pic>
        <p:nvPicPr>
          <p:cNvPr id="6" name="Picture 5">
            <a:extLst>
              <a:ext uri="{FF2B5EF4-FFF2-40B4-BE49-F238E27FC236}">
                <a16:creationId xmlns:a16="http://schemas.microsoft.com/office/drawing/2014/main" id="{432B8015-0F22-55DF-B4CA-95682619D0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55284" y="2730321"/>
            <a:ext cx="1947845" cy="1526147"/>
          </a:xfrm>
          <a:prstGeom prst="rect">
            <a:avLst/>
          </a:prstGeom>
        </p:spPr>
      </p:pic>
      <p:pic>
        <p:nvPicPr>
          <p:cNvPr id="7" name="Picture 6" descr="A picture containing indoor, accessory&#10;&#10;Description automatically generated">
            <a:extLst>
              <a:ext uri="{FF2B5EF4-FFF2-40B4-BE49-F238E27FC236}">
                <a16:creationId xmlns:a16="http://schemas.microsoft.com/office/drawing/2014/main" id="{D10F01B1-D115-C227-BDE0-96A69919C0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44969" y="6596692"/>
            <a:ext cx="1994921" cy="1376432"/>
          </a:xfrm>
          <a:prstGeom prst="rect">
            <a:avLst/>
          </a:prstGeom>
        </p:spPr>
      </p:pic>
      <p:pic>
        <p:nvPicPr>
          <p:cNvPr id="8" name="Picture 7" descr="A picture containing indoor, accessory&#10;&#10;Description automatically generated">
            <a:extLst>
              <a:ext uri="{FF2B5EF4-FFF2-40B4-BE49-F238E27FC236}">
                <a16:creationId xmlns:a16="http://schemas.microsoft.com/office/drawing/2014/main" id="{F177A7EC-A12E-7DA5-EDB0-F3D5A273E4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3682" y="5625187"/>
            <a:ext cx="1994921" cy="1376432"/>
          </a:xfrm>
          <a:prstGeom prst="rect">
            <a:avLst/>
          </a:prstGeom>
        </p:spPr>
      </p:pic>
      <p:pic>
        <p:nvPicPr>
          <p:cNvPr id="9" name="Picture 8" descr="A close up of a logo&#10;&#10;Description automatically generated">
            <a:extLst>
              <a:ext uri="{FF2B5EF4-FFF2-40B4-BE49-F238E27FC236}">
                <a16:creationId xmlns:a16="http://schemas.microsoft.com/office/drawing/2014/main" id="{AD26AE7C-0A22-6E28-970B-CD4E4F9C66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43629" y="3585240"/>
            <a:ext cx="2349506" cy="1433481"/>
          </a:xfrm>
          <a:prstGeom prst="rect">
            <a:avLst/>
          </a:prstGeom>
        </p:spPr>
      </p:pic>
      <p:pic>
        <p:nvPicPr>
          <p:cNvPr id="10" name="Picture 9" descr="A close up of a logo&#10;&#10;Description automatically generated">
            <a:extLst>
              <a:ext uri="{FF2B5EF4-FFF2-40B4-BE49-F238E27FC236}">
                <a16:creationId xmlns:a16="http://schemas.microsoft.com/office/drawing/2014/main" id="{7E142800-0582-9CAB-D361-5C86A60F42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665677" y="5395549"/>
            <a:ext cx="2349506" cy="1433481"/>
          </a:xfrm>
          <a:prstGeom prst="rect">
            <a:avLst/>
          </a:prstGeom>
        </p:spPr>
      </p:pic>
      <p:pic>
        <p:nvPicPr>
          <p:cNvPr id="11" name="Picture 10">
            <a:extLst>
              <a:ext uri="{FF2B5EF4-FFF2-40B4-BE49-F238E27FC236}">
                <a16:creationId xmlns:a16="http://schemas.microsoft.com/office/drawing/2014/main" id="{7B102F71-8789-388F-F09B-6D0444761A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4651" y="5222884"/>
            <a:ext cx="2541690" cy="1667841"/>
          </a:xfrm>
          <a:prstGeom prst="rect">
            <a:avLst/>
          </a:prstGeom>
        </p:spPr>
      </p:pic>
      <p:pic>
        <p:nvPicPr>
          <p:cNvPr id="12" name="Picture 11">
            <a:extLst>
              <a:ext uri="{FF2B5EF4-FFF2-40B4-BE49-F238E27FC236}">
                <a16:creationId xmlns:a16="http://schemas.microsoft.com/office/drawing/2014/main" id="{58431B38-EBD6-AEE3-F9F0-327D2A2DD1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42204" y="4410224"/>
            <a:ext cx="2541690" cy="1667841"/>
          </a:xfrm>
          <a:prstGeom prst="rect">
            <a:avLst/>
          </a:prstGeom>
        </p:spPr>
      </p:pic>
      <p:pic>
        <p:nvPicPr>
          <p:cNvPr id="13" name="Picture 12">
            <a:extLst>
              <a:ext uri="{FF2B5EF4-FFF2-40B4-BE49-F238E27FC236}">
                <a16:creationId xmlns:a16="http://schemas.microsoft.com/office/drawing/2014/main" id="{3A21730F-4D28-5629-1DFE-9D1874D4B2B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45637" y="3523464"/>
            <a:ext cx="1947845" cy="1526147"/>
          </a:xfrm>
          <a:prstGeom prst="rect">
            <a:avLst/>
          </a:prstGeom>
        </p:spPr>
      </p:pic>
      <p:pic>
        <p:nvPicPr>
          <p:cNvPr id="14" name="Picture 13">
            <a:extLst>
              <a:ext uri="{FF2B5EF4-FFF2-40B4-BE49-F238E27FC236}">
                <a16:creationId xmlns:a16="http://schemas.microsoft.com/office/drawing/2014/main" id="{EDFCF32F-6E21-0AC0-EF13-EE187EDEB0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04565" y="4669466"/>
            <a:ext cx="1947845" cy="1526147"/>
          </a:xfrm>
          <a:prstGeom prst="rect">
            <a:avLst/>
          </a:prstGeom>
        </p:spPr>
      </p:pic>
      <p:pic>
        <p:nvPicPr>
          <p:cNvPr id="15" name="Picture 14" descr="A close up of a logo&#10;&#10;Description automatically generated">
            <a:extLst>
              <a:ext uri="{FF2B5EF4-FFF2-40B4-BE49-F238E27FC236}">
                <a16:creationId xmlns:a16="http://schemas.microsoft.com/office/drawing/2014/main" id="{EDC46418-0AF8-9F5B-812F-129D254EEF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99025" y="3906827"/>
            <a:ext cx="2349506" cy="1433481"/>
          </a:xfrm>
          <a:prstGeom prst="rect">
            <a:avLst/>
          </a:prstGeom>
        </p:spPr>
      </p:pic>
      <p:pic>
        <p:nvPicPr>
          <p:cNvPr id="16" name="Picture 15">
            <a:extLst>
              <a:ext uri="{FF2B5EF4-FFF2-40B4-BE49-F238E27FC236}">
                <a16:creationId xmlns:a16="http://schemas.microsoft.com/office/drawing/2014/main" id="{734E2B9E-BF00-0882-0FB4-8B1594529B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4524" y="5222885"/>
            <a:ext cx="1947845" cy="1526147"/>
          </a:xfrm>
          <a:prstGeom prst="rect">
            <a:avLst/>
          </a:prstGeom>
        </p:spPr>
      </p:pic>
      <p:pic>
        <p:nvPicPr>
          <p:cNvPr id="17" name="Picture 16">
            <a:extLst>
              <a:ext uri="{FF2B5EF4-FFF2-40B4-BE49-F238E27FC236}">
                <a16:creationId xmlns:a16="http://schemas.microsoft.com/office/drawing/2014/main" id="{2386F9F0-C4D0-F867-A725-D67B4C1F141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037416" y="6152478"/>
            <a:ext cx="1947845" cy="1526147"/>
          </a:xfrm>
          <a:prstGeom prst="rect">
            <a:avLst/>
          </a:prstGeom>
        </p:spPr>
      </p:pic>
      <p:grpSp>
        <p:nvGrpSpPr>
          <p:cNvPr id="18" name="Group 17">
            <a:extLst>
              <a:ext uri="{FF2B5EF4-FFF2-40B4-BE49-F238E27FC236}">
                <a16:creationId xmlns:a16="http://schemas.microsoft.com/office/drawing/2014/main" id="{E7126491-5878-E46F-9BD4-99E4372D9F0B}"/>
              </a:ext>
            </a:extLst>
          </p:cNvPr>
          <p:cNvGrpSpPr/>
          <p:nvPr/>
        </p:nvGrpSpPr>
        <p:grpSpPr>
          <a:xfrm>
            <a:off x="6671264" y="-495150"/>
            <a:ext cx="14257768" cy="6152024"/>
            <a:chOff x="5111372" y="736322"/>
            <a:chExt cx="9505178" cy="4101349"/>
          </a:xfrm>
        </p:grpSpPr>
        <p:pic>
          <p:nvPicPr>
            <p:cNvPr id="19" name="Picture 18" descr="A picture containing animal&#10;&#10;Description automatically generated">
              <a:extLst>
                <a:ext uri="{FF2B5EF4-FFF2-40B4-BE49-F238E27FC236}">
                  <a16:creationId xmlns:a16="http://schemas.microsoft.com/office/drawing/2014/main" id="{6EC90E48-685E-2898-70FA-2D4EAD1746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9217847">
              <a:off x="6854010" y="1754281"/>
              <a:ext cx="7201967" cy="1551367"/>
            </a:xfrm>
            <a:prstGeom prst="rect">
              <a:avLst/>
            </a:prstGeom>
          </p:spPr>
        </p:pic>
        <p:pic>
          <p:nvPicPr>
            <p:cNvPr id="20" name="Picture 19" descr="A picture containing animal&#10;&#10;Description automatically generated">
              <a:extLst>
                <a:ext uri="{FF2B5EF4-FFF2-40B4-BE49-F238E27FC236}">
                  <a16:creationId xmlns:a16="http://schemas.microsoft.com/office/drawing/2014/main" id="{6DEC3CEB-9248-274A-B6DF-574525DD0EC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254"/>
            <a:stretch/>
          </p:blipFill>
          <p:spPr>
            <a:xfrm rot="19217847">
              <a:off x="7414583" y="3055758"/>
              <a:ext cx="7201967" cy="1781913"/>
            </a:xfrm>
            <a:prstGeom prst="rect">
              <a:avLst/>
            </a:prstGeom>
          </p:spPr>
        </p:pic>
        <p:pic>
          <p:nvPicPr>
            <p:cNvPr id="21" name="Picture 20" descr="A picture containing animal&#10;&#10;Description automatically generated">
              <a:extLst>
                <a:ext uri="{FF2B5EF4-FFF2-40B4-BE49-F238E27FC236}">
                  <a16:creationId xmlns:a16="http://schemas.microsoft.com/office/drawing/2014/main" id="{052902FB-006A-8A9C-03A8-F8242E2C90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6014"/>
            <a:stretch/>
          </p:blipFill>
          <p:spPr>
            <a:xfrm rot="19217847">
              <a:off x="5111372" y="736322"/>
              <a:ext cx="8190874" cy="1621300"/>
            </a:xfrm>
            <a:prstGeom prst="rect">
              <a:avLst/>
            </a:prstGeom>
          </p:spPr>
        </p:pic>
      </p:grpSp>
      <p:grpSp>
        <p:nvGrpSpPr>
          <p:cNvPr id="22" name="Group 21">
            <a:extLst>
              <a:ext uri="{FF2B5EF4-FFF2-40B4-BE49-F238E27FC236}">
                <a16:creationId xmlns:a16="http://schemas.microsoft.com/office/drawing/2014/main" id="{206237BD-376F-5B06-0714-6C7D14ECCDA3}"/>
              </a:ext>
            </a:extLst>
          </p:cNvPr>
          <p:cNvGrpSpPr/>
          <p:nvPr/>
        </p:nvGrpSpPr>
        <p:grpSpPr>
          <a:xfrm>
            <a:off x="7655727" y="2967609"/>
            <a:ext cx="5995060" cy="4802459"/>
            <a:chOff x="5542750" y="2711123"/>
            <a:chExt cx="3996706" cy="3201639"/>
          </a:xfrm>
        </p:grpSpPr>
        <p:pic>
          <p:nvPicPr>
            <p:cNvPr id="23" name="Picture 22" descr="A picture containing flying, transport&#10;&#10;Description automatically generated">
              <a:extLst>
                <a:ext uri="{FF2B5EF4-FFF2-40B4-BE49-F238E27FC236}">
                  <a16:creationId xmlns:a16="http://schemas.microsoft.com/office/drawing/2014/main" id="{43FDDFF4-15EE-F26D-5962-96087952807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3447304">
              <a:off x="6887986" y="3540767"/>
              <a:ext cx="1694460" cy="769549"/>
            </a:xfrm>
            <a:prstGeom prst="rect">
              <a:avLst/>
            </a:prstGeom>
          </p:spPr>
        </p:pic>
        <p:pic>
          <p:nvPicPr>
            <p:cNvPr id="24" name="Picture 23" descr="A picture containing flying, transport&#10;&#10;Description automatically generated">
              <a:extLst>
                <a:ext uri="{FF2B5EF4-FFF2-40B4-BE49-F238E27FC236}">
                  <a16:creationId xmlns:a16="http://schemas.microsoft.com/office/drawing/2014/main" id="{F670F4E4-86C9-E154-C7AC-5CCE0C6740E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3447304">
              <a:off x="5080295" y="3173578"/>
              <a:ext cx="1694460" cy="769549"/>
            </a:xfrm>
            <a:prstGeom prst="rect">
              <a:avLst/>
            </a:prstGeom>
          </p:spPr>
        </p:pic>
        <p:pic>
          <p:nvPicPr>
            <p:cNvPr id="25" name="Picture 24" descr="A picture containing flying, transport&#10;&#10;Description automatically generated">
              <a:extLst>
                <a:ext uri="{FF2B5EF4-FFF2-40B4-BE49-F238E27FC236}">
                  <a16:creationId xmlns:a16="http://schemas.microsoft.com/office/drawing/2014/main" id="{A3CD1F8A-D3B9-8E45-41A3-2B6DA45467F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3447304">
              <a:off x="8307452" y="4680757"/>
              <a:ext cx="1694460" cy="769549"/>
            </a:xfrm>
            <a:prstGeom prst="rect">
              <a:avLst/>
            </a:prstGeom>
          </p:spPr>
        </p:pic>
      </p:grpSp>
      <p:grpSp>
        <p:nvGrpSpPr>
          <p:cNvPr id="26" name="Group 25">
            <a:extLst>
              <a:ext uri="{FF2B5EF4-FFF2-40B4-BE49-F238E27FC236}">
                <a16:creationId xmlns:a16="http://schemas.microsoft.com/office/drawing/2014/main" id="{DB3B2FC5-4CB4-063F-6572-72411106693A}"/>
              </a:ext>
            </a:extLst>
          </p:cNvPr>
          <p:cNvGrpSpPr/>
          <p:nvPr/>
        </p:nvGrpSpPr>
        <p:grpSpPr>
          <a:xfrm>
            <a:off x="7053397" y="5230875"/>
            <a:ext cx="7024482" cy="3212933"/>
            <a:chOff x="4300164" y="3119428"/>
            <a:chExt cx="4682987" cy="2141955"/>
          </a:xfrm>
        </p:grpSpPr>
        <p:pic>
          <p:nvPicPr>
            <p:cNvPr id="27" name="Picture 26" descr="A picture containing flying, transport&#10;&#10;Description automatically generated">
              <a:extLst>
                <a:ext uri="{FF2B5EF4-FFF2-40B4-BE49-F238E27FC236}">
                  <a16:creationId xmlns:a16="http://schemas.microsoft.com/office/drawing/2014/main" id="{C018519C-31B2-DB4A-CB7A-A31D3B2864B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9913612">
              <a:off x="7288691" y="4491834"/>
              <a:ext cx="1694460" cy="769549"/>
            </a:xfrm>
            <a:prstGeom prst="rect">
              <a:avLst/>
            </a:prstGeom>
          </p:spPr>
        </p:pic>
        <p:pic>
          <p:nvPicPr>
            <p:cNvPr id="28" name="Picture 27" descr="A picture containing flying, transport&#10;&#10;Description automatically generated">
              <a:extLst>
                <a:ext uri="{FF2B5EF4-FFF2-40B4-BE49-F238E27FC236}">
                  <a16:creationId xmlns:a16="http://schemas.microsoft.com/office/drawing/2014/main" id="{764F4FDE-ADC7-DEA9-E25D-15862788B90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9792470">
              <a:off x="4300164" y="3119428"/>
              <a:ext cx="1694460" cy="769549"/>
            </a:xfrm>
            <a:prstGeom prst="rect">
              <a:avLst/>
            </a:prstGeom>
          </p:spPr>
        </p:pic>
        <p:pic>
          <p:nvPicPr>
            <p:cNvPr id="29" name="Picture 28" descr="A picture containing flying, transport&#10;&#10;Description automatically generated">
              <a:extLst>
                <a:ext uri="{FF2B5EF4-FFF2-40B4-BE49-F238E27FC236}">
                  <a16:creationId xmlns:a16="http://schemas.microsoft.com/office/drawing/2014/main" id="{7584ED6A-A4E3-2286-797A-918D4AE41C0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8891023">
              <a:off x="6107855" y="3588448"/>
              <a:ext cx="1694460" cy="769549"/>
            </a:xfrm>
            <a:prstGeom prst="rect">
              <a:avLst/>
            </a:prstGeom>
          </p:spPr>
        </p:pic>
      </p:grpSp>
      <p:grpSp>
        <p:nvGrpSpPr>
          <p:cNvPr id="30" name="Group 29">
            <a:extLst>
              <a:ext uri="{FF2B5EF4-FFF2-40B4-BE49-F238E27FC236}">
                <a16:creationId xmlns:a16="http://schemas.microsoft.com/office/drawing/2014/main" id="{3564E65C-4631-583E-75F8-574ADA0CB2DE}"/>
              </a:ext>
            </a:extLst>
          </p:cNvPr>
          <p:cNvGrpSpPr/>
          <p:nvPr/>
        </p:nvGrpSpPr>
        <p:grpSpPr>
          <a:xfrm>
            <a:off x="5210372" y="2703310"/>
            <a:ext cx="7643335" cy="5306594"/>
            <a:chOff x="3066671" y="2758684"/>
            <a:chExt cx="5095556" cy="3537729"/>
          </a:xfrm>
        </p:grpSpPr>
        <p:pic>
          <p:nvPicPr>
            <p:cNvPr id="31" name="Picture 30">
              <a:extLst>
                <a:ext uri="{FF2B5EF4-FFF2-40B4-BE49-F238E27FC236}">
                  <a16:creationId xmlns:a16="http://schemas.microsoft.com/office/drawing/2014/main" id="{BB35D0A2-8CB7-2A73-C4FF-53DAAB5D937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8566676">
              <a:off x="2804752" y="3358625"/>
              <a:ext cx="1372133" cy="848295"/>
            </a:xfrm>
            <a:prstGeom prst="rect">
              <a:avLst/>
            </a:prstGeom>
          </p:spPr>
        </p:pic>
        <p:pic>
          <p:nvPicPr>
            <p:cNvPr id="32" name="Picture 31">
              <a:extLst>
                <a:ext uri="{FF2B5EF4-FFF2-40B4-BE49-F238E27FC236}">
                  <a16:creationId xmlns:a16="http://schemas.microsoft.com/office/drawing/2014/main" id="{95229741-CF7E-E8F1-D08E-D0171E78544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4898851">
              <a:off x="7052013" y="5186199"/>
              <a:ext cx="1372133" cy="848295"/>
            </a:xfrm>
            <a:prstGeom prst="rect">
              <a:avLst/>
            </a:prstGeom>
          </p:spPr>
        </p:pic>
        <p:pic>
          <p:nvPicPr>
            <p:cNvPr id="33" name="Picture 32">
              <a:extLst>
                <a:ext uri="{FF2B5EF4-FFF2-40B4-BE49-F238E27FC236}">
                  <a16:creationId xmlns:a16="http://schemas.microsoft.com/office/drawing/2014/main" id="{3F675588-4E18-6745-16A2-89ECADFA866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9012087">
              <a:off x="6414376" y="5098376"/>
              <a:ext cx="1372133" cy="848295"/>
            </a:xfrm>
            <a:prstGeom prst="rect">
              <a:avLst/>
            </a:prstGeom>
          </p:spPr>
        </p:pic>
        <p:pic>
          <p:nvPicPr>
            <p:cNvPr id="34" name="Picture 33">
              <a:extLst>
                <a:ext uri="{FF2B5EF4-FFF2-40B4-BE49-F238E27FC236}">
                  <a16:creationId xmlns:a16="http://schemas.microsoft.com/office/drawing/2014/main" id="{1EDFF767-2A20-F8FC-4E4F-6135F7EB9CD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7563143">
              <a:off x="5668147" y="4565376"/>
              <a:ext cx="1372133" cy="848295"/>
            </a:xfrm>
            <a:prstGeom prst="rect">
              <a:avLst/>
            </a:prstGeom>
          </p:spPr>
        </p:pic>
        <p:pic>
          <p:nvPicPr>
            <p:cNvPr id="35" name="Picture 34">
              <a:extLst>
                <a:ext uri="{FF2B5EF4-FFF2-40B4-BE49-F238E27FC236}">
                  <a16:creationId xmlns:a16="http://schemas.microsoft.com/office/drawing/2014/main" id="{81AE9158-5A8F-B1A1-505E-AE67171F8A0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287549" y="4117877"/>
              <a:ext cx="1372133" cy="848295"/>
            </a:xfrm>
            <a:prstGeom prst="rect">
              <a:avLst/>
            </a:prstGeom>
          </p:spPr>
        </p:pic>
        <p:pic>
          <p:nvPicPr>
            <p:cNvPr id="36" name="Picture 35">
              <a:extLst>
                <a:ext uri="{FF2B5EF4-FFF2-40B4-BE49-F238E27FC236}">
                  <a16:creationId xmlns:a16="http://schemas.microsoft.com/office/drawing/2014/main" id="{B2D09C59-87E5-F2CA-BD9A-31C191D3C71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5273991">
              <a:off x="4112900" y="3814528"/>
              <a:ext cx="1372133" cy="848295"/>
            </a:xfrm>
            <a:prstGeom prst="rect">
              <a:avLst/>
            </a:prstGeom>
          </p:spPr>
        </p:pic>
        <p:pic>
          <p:nvPicPr>
            <p:cNvPr id="37" name="Picture 36">
              <a:extLst>
                <a:ext uri="{FF2B5EF4-FFF2-40B4-BE49-F238E27FC236}">
                  <a16:creationId xmlns:a16="http://schemas.microsoft.com/office/drawing/2014/main" id="{3578FCD5-BF54-8C49-6D39-D0BCCAEA2D3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2784221">
              <a:off x="3550603" y="3020603"/>
              <a:ext cx="1372133" cy="848295"/>
            </a:xfrm>
            <a:prstGeom prst="rect">
              <a:avLst/>
            </a:prstGeom>
          </p:spPr>
        </p:pic>
      </p:grpSp>
      <p:pic>
        <p:nvPicPr>
          <p:cNvPr id="38" name="Picture 37">
            <a:extLst>
              <a:ext uri="{FF2B5EF4-FFF2-40B4-BE49-F238E27FC236}">
                <a16:creationId xmlns:a16="http://schemas.microsoft.com/office/drawing/2014/main" id="{2F7DF164-74A3-9BA2-F9E3-9BC7798FDA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62696" y="4549964"/>
            <a:ext cx="1947845" cy="1526147"/>
          </a:xfrm>
          <a:prstGeom prst="rect">
            <a:avLst/>
          </a:prstGeom>
        </p:spPr>
      </p:pic>
      <p:pic>
        <p:nvPicPr>
          <p:cNvPr id="39" name="Picture 38">
            <a:extLst>
              <a:ext uri="{FF2B5EF4-FFF2-40B4-BE49-F238E27FC236}">
                <a16:creationId xmlns:a16="http://schemas.microsoft.com/office/drawing/2014/main" id="{173B443D-1CDD-B62E-F43B-6090A8AC10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93005" y="2940952"/>
            <a:ext cx="1947845" cy="1526147"/>
          </a:xfrm>
          <a:prstGeom prst="rect">
            <a:avLst/>
          </a:prstGeom>
        </p:spPr>
      </p:pic>
      <p:pic>
        <p:nvPicPr>
          <p:cNvPr id="40" name="Picture 39">
            <a:extLst>
              <a:ext uri="{FF2B5EF4-FFF2-40B4-BE49-F238E27FC236}">
                <a16:creationId xmlns:a16="http://schemas.microsoft.com/office/drawing/2014/main" id="{BDC70C70-EDFA-C8F5-286E-CF1524EAAC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09550" y="5395549"/>
            <a:ext cx="1947845" cy="1526147"/>
          </a:xfrm>
          <a:prstGeom prst="rect">
            <a:avLst/>
          </a:prstGeom>
        </p:spPr>
      </p:pic>
      <p:pic>
        <p:nvPicPr>
          <p:cNvPr id="41" name="Picture 40">
            <a:extLst>
              <a:ext uri="{FF2B5EF4-FFF2-40B4-BE49-F238E27FC236}">
                <a16:creationId xmlns:a16="http://schemas.microsoft.com/office/drawing/2014/main" id="{D7C3ABE9-E4DA-B4A6-CCB2-27F086D5E7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62670" y="4673983"/>
            <a:ext cx="1947845" cy="1526147"/>
          </a:xfrm>
          <a:prstGeom prst="rect">
            <a:avLst/>
          </a:prstGeom>
        </p:spPr>
      </p:pic>
      <p:pic>
        <p:nvPicPr>
          <p:cNvPr id="42" name="Picture 41">
            <a:extLst>
              <a:ext uri="{FF2B5EF4-FFF2-40B4-BE49-F238E27FC236}">
                <a16:creationId xmlns:a16="http://schemas.microsoft.com/office/drawing/2014/main" id="{F1886DE8-427C-866D-81DA-86673423B3D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02756" y="5887352"/>
            <a:ext cx="1947845" cy="1526147"/>
          </a:xfrm>
          <a:prstGeom prst="rect">
            <a:avLst/>
          </a:prstGeom>
        </p:spPr>
      </p:pic>
      <p:pic>
        <p:nvPicPr>
          <p:cNvPr id="43" name="Picture 42">
            <a:extLst>
              <a:ext uri="{FF2B5EF4-FFF2-40B4-BE49-F238E27FC236}">
                <a16:creationId xmlns:a16="http://schemas.microsoft.com/office/drawing/2014/main" id="{F254527A-2B4B-43B9-6070-98C588E061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17299" y="5633636"/>
            <a:ext cx="1947845" cy="1526147"/>
          </a:xfrm>
          <a:prstGeom prst="rect">
            <a:avLst/>
          </a:prstGeom>
        </p:spPr>
      </p:pic>
      <p:grpSp>
        <p:nvGrpSpPr>
          <p:cNvPr id="44" name="Group 43">
            <a:extLst>
              <a:ext uri="{FF2B5EF4-FFF2-40B4-BE49-F238E27FC236}">
                <a16:creationId xmlns:a16="http://schemas.microsoft.com/office/drawing/2014/main" id="{34505F97-C0B5-8FBF-53AB-296B0C124FD2}"/>
              </a:ext>
            </a:extLst>
          </p:cNvPr>
          <p:cNvGrpSpPr/>
          <p:nvPr/>
        </p:nvGrpSpPr>
        <p:grpSpPr>
          <a:xfrm>
            <a:off x="5238644" y="4569167"/>
            <a:ext cx="8367696" cy="5046135"/>
            <a:chOff x="2482350" y="3414675"/>
            <a:chExt cx="5578464" cy="3364090"/>
          </a:xfrm>
        </p:grpSpPr>
        <p:pic>
          <p:nvPicPr>
            <p:cNvPr id="45" name="Picture 44" descr="A close up of an object&#10;&#10;Description automatically generated">
              <a:extLst>
                <a:ext uri="{FF2B5EF4-FFF2-40B4-BE49-F238E27FC236}">
                  <a16:creationId xmlns:a16="http://schemas.microsoft.com/office/drawing/2014/main" id="{35C2D9A6-710B-C925-59F4-219BBE8E26B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6749491">
              <a:off x="6449398" y="5788933"/>
              <a:ext cx="890018" cy="926594"/>
            </a:xfrm>
            <a:prstGeom prst="rect">
              <a:avLst/>
            </a:prstGeom>
          </p:spPr>
        </p:pic>
        <p:pic>
          <p:nvPicPr>
            <p:cNvPr id="46" name="Picture 45" descr="A close up of an object&#10;&#10;Description automatically generated">
              <a:extLst>
                <a:ext uri="{FF2B5EF4-FFF2-40B4-BE49-F238E27FC236}">
                  <a16:creationId xmlns:a16="http://schemas.microsoft.com/office/drawing/2014/main" id="{4CB209A7-4DF8-F65D-C1B5-7EA8D6A325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8157727">
              <a:off x="7170796" y="5852171"/>
              <a:ext cx="890018" cy="926594"/>
            </a:xfrm>
            <a:prstGeom prst="rect">
              <a:avLst/>
            </a:prstGeom>
          </p:spPr>
        </p:pic>
        <p:pic>
          <p:nvPicPr>
            <p:cNvPr id="47" name="Picture 46" descr="A close up of an object&#10;&#10;Description automatically generated">
              <a:extLst>
                <a:ext uri="{FF2B5EF4-FFF2-40B4-BE49-F238E27FC236}">
                  <a16:creationId xmlns:a16="http://schemas.microsoft.com/office/drawing/2014/main" id="{F2C305E6-2526-995A-6E84-B1505B50B4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416570">
              <a:off x="6023580" y="5540878"/>
              <a:ext cx="890018" cy="926594"/>
            </a:xfrm>
            <a:prstGeom prst="rect">
              <a:avLst/>
            </a:prstGeom>
          </p:spPr>
        </p:pic>
        <p:pic>
          <p:nvPicPr>
            <p:cNvPr id="48" name="Picture 47" descr="A close up of an object&#10;&#10;Description automatically generated">
              <a:extLst>
                <a:ext uri="{FF2B5EF4-FFF2-40B4-BE49-F238E27FC236}">
                  <a16:creationId xmlns:a16="http://schemas.microsoft.com/office/drawing/2014/main" id="{FC311D78-334E-CB2F-F238-4ADAA1DAB12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7054814">
              <a:off x="5701447" y="5333143"/>
              <a:ext cx="890018" cy="926594"/>
            </a:xfrm>
            <a:prstGeom prst="rect">
              <a:avLst/>
            </a:prstGeom>
          </p:spPr>
        </p:pic>
        <p:pic>
          <p:nvPicPr>
            <p:cNvPr id="49" name="Picture 48" descr="A close up of an object&#10;&#10;Description automatically generated">
              <a:extLst>
                <a:ext uri="{FF2B5EF4-FFF2-40B4-BE49-F238E27FC236}">
                  <a16:creationId xmlns:a16="http://schemas.microsoft.com/office/drawing/2014/main" id="{CB9E3D67-CB40-9647-818C-2936A24FBBF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8562428">
              <a:off x="5046110" y="4547248"/>
              <a:ext cx="890018" cy="926594"/>
            </a:xfrm>
            <a:prstGeom prst="rect">
              <a:avLst/>
            </a:prstGeom>
          </p:spPr>
        </p:pic>
        <p:pic>
          <p:nvPicPr>
            <p:cNvPr id="50" name="Picture 49" descr="A close up of an object&#10;&#10;Description automatically generated">
              <a:extLst>
                <a:ext uri="{FF2B5EF4-FFF2-40B4-BE49-F238E27FC236}">
                  <a16:creationId xmlns:a16="http://schemas.microsoft.com/office/drawing/2014/main" id="{CBEB6F26-D328-8AD3-D79B-47DA1068D1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277376">
              <a:off x="5250323" y="4843974"/>
              <a:ext cx="890018" cy="926594"/>
            </a:xfrm>
            <a:prstGeom prst="rect">
              <a:avLst/>
            </a:prstGeom>
          </p:spPr>
        </p:pic>
        <p:pic>
          <p:nvPicPr>
            <p:cNvPr id="51" name="Picture 50" descr="A close up of an object&#10;&#10;Description automatically generated">
              <a:extLst>
                <a:ext uri="{FF2B5EF4-FFF2-40B4-BE49-F238E27FC236}">
                  <a16:creationId xmlns:a16="http://schemas.microsoft.com/office/drawing/2014/main" id="{492E9D85-9747-1652-C3EE-7596FC9D53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4473981">
              <a:off x="4725389" y="4398539"/>
              <a:ext cx="890018" cy="926594"/>
            </a:xfrm>
            <a:prstGeom prst="rect">
              <a:avLst/>
            </a:prstGeom>
          </p:spPr>
        </p:pic>
        <p:pic>
          <p:nvPicPr>
            <p:cNvPr id="52" name="Picture 51" descr="A close up of an object&#10;&#10;Description automatically generated">
              <a:extLst>
                <a:ext uri="{FF2B5EF4-FFF2-40B4-BE49-F238E27FC236}">
                  <a16:creationId xmlns:a16="http://schemas.microsoft.com/office/drawing/2014/main" id="{F41140BF-B3DB-124B-2F2B-C1672B9645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9182244">
              <a:off x="4030456" y="4365699"/>
              <a:ext cx="890018" cy="926594"/>
            </a:xfrm>
            <a:prstGeom prst="rect">
              <a:avLst/>
            </a:prstGeom>
          </p:spPr>
        </p:pic>
        <p:pic>
          <p:nvPicPr>
            <p:cNvPr id="53" name="Picture 52" descr="A close up of an object&#10;&#10;Description automatically generated">
              <a:extLst>
                <a:ext uri="{FF2B5EF4-FFF2-40B4-BE49-F238E27FC236}">
                  <a16:creationId xmlns:a16="http://schemas.microsoft.com/office/drawing/2014/main" id="{2EDA8D51-019D-083C-4737-1DDF4AC247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4682034">
              <a:off x="2500638" y="3396387"/>
              <a:ext cx="890018" cy="926594"/>
            </a:xfrm>
            <a:prstGeom prst="rect">
              <a:avLst/>
            </a:prstGeom>
          </p:spPr>
        </p:pic>
        <p:pic>
          <p:nvPicPr>
            <p:cNvPr id="54" name="Picture 53" descr="A close up of an object&#10;&#10;Description automatically generated">
              <a:extLst>
                <a:ext uri="{FF2B5EF4-FFF2-40B4-BE49-F238E27FC236}">
                  <a16:creationId xmlns:a16="http://schemas.microsoft.com/office/drawing/2014/main" id="{21E59095-58C5-132A-03D9-B203140BF88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6314513">
              <a:off x="2931415" y="4085615"/>
              <a:ext cx="890018" cy="926594"/>
            </a:xfrm>
            <a:prstGeom prst="rect">
              <a:avLst/>
            </a:prstGeom>
          </p:spPr>
        </p:pic>
      </p:grpSp>
      <p:sp>
        <p:nvSpPr>
          <p:cNvPr id="55" name="TextBox 54">
            <a:extLst>
              <a:ext uri="{FF2B5EF4-FFF2-40B4-BE49-F238E27FC236}">
                <a16:creationId xmlns:a16="http://schemas.microsoft.com/office/drawing/2014/main" id="{1592259C-5449-DACF-9996-76BD358EE250}"/>
              </a:ext>
            </a:extLst>
          </p:cNvPr>
          <p:cNvSpPr txBox="1"/>
          <p:nvPr/>
        </p:nvSpPr>
        <p:spPr>
          <a:xfrm>
            <a:off x="1066800" y="9486900"/>
            <a:ext cx="2743200" cy="369332"/>
          </a:xfrm>
          <a:prstGeom prst="rect">
            <a:avLst/>
          </a:prstGeom>
          <a:noFill/>
        </p:spPr>
        <p:txBody>
          <a:bodyPr wrap="square" rtlCol="0">
            <a:spAutoFit/>
          </a:bodyPr>
          <a:lstStyle/>
          <a:p>
            <a:r>
              <a:rPr lang="en-US" dirty="0">
                <a:solidFill>
                  <a:schemeClr val="bg1"/>
                </a:solidFill>
              </a:rPr>
              <a:t>Slide by Shalla Gray</a:t>
            </a:r>
            <a:endParaRPr lang="en-GB" dirty="0">
              <a:solidFill>
                <a:schemeClr val="bg1"/>
              </a:solidFill>
            </a:endParaRPr>
          </a:p>
        </p:txBody>
      </p:sp>
    </p:spTree>
    <p:extLst>
      <p:ext uri="{BB962C8B-B14F-4D97-AF65-F5344CB8AC3E}">
        <p14:creationId xmlns:p14="http://schemas.microsoft.com/office/powerpoint/2010/main" val="11229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3000" fill="hold"/>
                                        <p:tgtEl>
                                          <p:spTgt spid="17"/>
                                        </p:tgtEl>
                                        <p:attrNameLst>
                                          <p:attrName>ppt_x</p:attrName>
                                          <p:attrName>ppt_y</p:attrName>
                                        </p:attrNameLst>
                                      </p:cBhvr>
                                    </p:animMotion>
                                  </p:childTnLst>
                                </p:cTn>
                              </p:par>
                              <p:par>
                                <p:cTn id="7" presetID="26" presetClass="path" presetSubtype="0" repeatCount="indefinite" accel="50000" decel="50000" fill="hold" nodeType="withEffect">
                                  <p:stCondLst>
                                    <p:cond delay="50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 dur="3500" fill="hold"/>
                                        <p:tgtEl>
                                          <p:spTgt spid="3"/>
                                        </p:tgtEl>
                                        <p:attrNameLst>
                                          <p:attrName>ppt_x</p:attrName>
                                          <p:attrName>ppt_y</p:attrName>
                                        </p:attrNameLst>
                                      </p:cBhvr>
                                    </p:animMotion>
                                  </p:childTnLst>
                                </p:cTn>
                              </p:par>
                              <p:par>
                                <p:cTn id="9" presetID="26" presetClass="path" presetSubtype="0" repeatCount="indefinite" accel="50000" decel="50000" fill="hold" nodeType="withEffect">
                                  <p:stCondLst>
                                    <p:cond delay="50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0" dur="3500" fill="hold"/>
                                        <p:tgtEl>
                                          <p:spTgt spid="7"/>
                                        </p:tgtEl>
                                        <p:attrNameLst>
                                          <p:attrName>ppt_x</p:attrName>
                                          <p:attrName>ppt_y</p:attrName>
                                        </p:attrNameLst>
                                      </p:cBhvr>
                                    </p:animMotion>
                                  </p:childTnLst>
                                </p:cTn>
                              </p:par>
                              <p:par>
                                <p:cTn id="11" presetID="26" presetClass="path" presetSubtype="0" repeatCount="indefinite" accel="50133" decel="49867" fill="hold" nodeType="withEffect">
                                  <p:stCondLst>
                                    <p:cond delay="25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2" dur="3750" fill="hold"/>
                                        <p:tgtEl>
                                          <p:spTgt spid="4"/>
                                        </p:tgtEl>
                                        <p:attrNameLst>
                                          <p:attrName>ppt_x</p:attrName>
                                          <p:attrName>ppt_y</p:attrName>
                                        </p:attrNameLst>
                                      </p:cBhvr>
                                    </p:animMotion>
                                  </p:childTnLst>
                                </p:cTn>
                              </p:par>
                              <p:par>
                                <p:cTn id="13" presetID="26" presetClass="path" presetSubtype="0" repeatCount="indefinite" accel="50000" decel="50000" fill="hold" nodeType="withEffect">
                                  <p:stCondLst>
                                    <p:cond delay="80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4" dur="2500" fill="hold"/>
                                        <p:tgtEl>
                                          <p:spTgt spid="5"/>
                                        </p:tgtEl>
                                        <p:attrNameLst>
                                          <p:attrName>ppt_x</p:attrName>
                                          <p:attrName>ppt_y</p:attrName>
                                        </p:attrNameLst>
                                      </p:cBhvr>
                                    </p:animMotion>
                                  </p:childTnLst>
                                </p:cTn>
                              </p:par>
                              <p:par>
                                <p:cTn id="15" presetID="26" presetClass="path" presetSubtype="0" repeatCount="indefinite"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6" dur="3000" fill="hold"/>
                                        <p:tgtEl>
                                          <p:spTgt spid="6"/>
                                        </p:tgtEl>
                                        <p:attrNameLst>
                                          <p:attrName>ppt_x</p:attrName>
                                          <p:attrName>ppt_y</p:attrName>
                                        </p:attrNameLst>
                                      </p:cBhvr>
                                    </p:animMotion>
                                  </p:childTnLst>
                                </p:cTn>
                              </p:par>
                              <p:par>
                                <p:cTn id="17" presetID="26" presetClass="path" presetSubtype="0" repeatCount="indefinite"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8" dur="3000" fill="hold"/>
                                        <p:tgtEl>
                                          <p:spTgt spid="14"/>
                                        </p:tgtEl>
                                        <p:attrNameLst>
                                          <p:attrName>ppt_x</p:attrName>
                                          <p:attrName>ppt_y</p:attrName>
                                        </p:attrNameLst>
                                      </p:cBhvr>
                                    </p:animMotion>
                                  </p:childTnLst>
                                </p:cTn>
                              </p:par>
                              <p:par>
                                <p:cTn id="19" presetID="26" presetClass="path" presetSubtype="0" repeatCount="indefinite"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0" dur="3000" fill="hold"/>
                                        <p:tgtEl>
                                          <p:spTgt spid="16"/>
                                        </p:tgtEl>
                                        <p:attrNameLst>
                                          <p:attrName>ppt_x</p:attrName>
                                          <p:attrName>ppt_y</p:attrName>
                                        </p:attrNameLst>
                                      </p:cBhvr>
                                    </p:animMotion>
                                  </p:childTnLst>
                                </p:cTn>
                              </p:par>
                              <p:par>
                                <p:cTn id="21" presetID="26" presetClass="path" presetSubtype="0" repeatCount="indefinite"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2" dur="3000" fill="hold"/>
                                        <p:tgtEl>
                                          <p:spTgt spid="13"/>
                                        </p:tgtEl>
                                        <p:attrNameLst>
                                          <p:attrName>ppt_x</p:attrName>
                                          <p:attrName>ppt_y</p:attrName>
                                        </p:attrNameLst>
                                      </p:cBhvr>
                                    </p:animMotion>
                                  </p:childTnLst>
                                </p:cTn>
                              </p:par>
                              <p:par>
                                <p:cTn id="23" presetID="26" presetClass="path" presetSubtype="0" repeatCount="indefinite" accel="50000" decel="50000" fill="hold" nodeType="withEffect">
                                  <p:stCondLst>
                                    <p:cond delay="500"/>
                                  </p:stCondLst>
                                  <p:childTnLst>
                                    <p:animMotion origin="layout" path="M 2.91667E-6 2.96296E-6 C 2.91667E-6 0.0331 0.02695 0.05995 0.06002 0.05995 C 0.09896 0.05995 0.11302 0.03009 0.11901 0.01203 L 0.125 -0.01204 C 0.13099 -0.0301 0.14596 -0.05996 0.18997 -0.05996 C 0.21797 -0.05996 0.25 -0.0331 0.25 2.96296E-6 C 0.25 0.0331 0.21797 0.05995 0.18997 0.05995 C 0.14596 0.05995 0.13099 0.03009 0.125 0.01203 L 0.11901 -0.01204 C 0.11302 -0.0301 0.09896 -0.05996 0.06002 -0.05996 C 0.02695 -0.05996 2.91667E-6 -0.0331 2.91667E-6 2.96296E-6 Z " pathEditMode="relative" rAng="0" ptsTypes="AAAAAAAAAAA">
                                      <p:cBhvr>
                                        <p:cTn id="24" dur="3500" fill="hold"/>
                                        <p:tgtEl>
                                          <p:spTgt spid="8"/>
                                        </p:tgtEl>
                                        <p:attrNameLst>
                                          <p:attrName>ppt_x</p:attrName>
                                          <p:attrName>ppt_y</p:attrName>
                                        </p:attrNameLst>
                                      </p:cBhvr>
                                      <p:rCtr x="12500" y="0"/>
                                    </p:animMotion>
                                  </p:childTnLst>
                                </p:cTn>
                              </p:par>
                              <p:par>
                                <p:cTn id="25" presetID="26" presetClass="path" presetSubtype="0" repeatCount="indefinite" accel="50133" decel="49867" fill="hold" nodeType="withEffect">
                                  <p:stCondLst>
                                    <p:cond delay="25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6" dur="3750" fill="hold"/>
                                        <p:tgtEl>
                                          <p:spTgt spid="10"/>
                                        </p:tgtEl>
                                        <p:attrNameLst>
                                          <p:attrName>ppt_x</p:attrName>
                                          <p:attrName>ppt_y</p:attrName>
                                        </p:attrNameLst>
                                      </p:cBhvr>
                                    </p:animMotion>
                                  </p:childTnLst>
                                </p:cTn>
                              </p:par>
                              <p:par>
                                <p:cTn id="27" presetID="26" presetClass="path" presetSubtype="0" repeatCount="indefinite" accel="50133" decel="49867" fill="hold" nodeType="withEffect">
                                  <p:stCondLst>
                                    <p:cond delay="25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8" dur="3750" fill="hold"/>
                                        <p:tgtEl>
                                          <p:spTgt spid="9"/>
                                        </p:tgtEl>
                                        <p:attrNameLst>
                                          <p:attrName>ppt_x</p:attrName>
                                          <p:attrName>ppt_y</p:attrName>
                                        </p:attrNameLst>
                                      </p:cBhvr>
                                    </p:animMotion>
                                  </p:childTnLst>
                                </p:cTn>
                              </p:par>
                              <p:par>
                                <p:cTn id="29" presetID="26" presetClass="path" presetSubtype="0" repeatCount="indefinite" accel="50133" decel="49867" fill="hold" nodeType="withEffect">
                                  <p:stCondLst>
                                    <p:cond delay="25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30" dur="3750" fill="hold"/>
                                        <p:tgtEl>
                                          <p:spTgt spid="15"/>
                                        </p:tgtEl>
                                        <p:attrNameLst>
                                          <p:attrName>ppt_x</p:attrName>
                                          <p:attrName>ppt_y</p:attrName>
                                        </p:attrNameLst>
                                      </p:cBhvr>
                                    </p:animMotion>
                                  </p:childTnLst>
                                </p:cTn>
                              </p:par>
                              <p:par>
                                <p:cTn id="31" presetID="26" presetClass="path" presetSubtype="0" repeatCount="indefinite" accel="50000" decel="50000" fill="hold" nodeType="withEffect">
                                  <p:stCondLst>
                                    <p:cond delay="750"/>
                                  </p:stCondLst>
                                  <p:childTnLst>
                                    <p:animMotion origin="layout" path="M -1.66667E-6 -4.07407E-6 C -1.66667E-6 0.03311 0.02695 0.05996 0.06003 0.05996 C 0.09896 0.05996 0.11302 0.0301 0.11901 0.01204 L 0.125 -0.01203 C 0.13099 -0.03009 0.14597 -0.05995 0.18998 -0.05995 C 0.21797 -0.05995 0.25 -0.0331 0.25 -4.07407E-6 C 0.25 0.03311 0.21797 0.05996 0.18998 0.05996 C 0.14597 0.05996 0.13099 0.0301 0.125 0.01204 L 0.11901 -0.01203 C 0.11302 -0.03009 0.09896 -0.05995 0.06003 -0.05995 C 0.02695 -0.05995 -1.66667E-6 -0.0331 -1.66667E-6 -4.07407E-6 Z " pathEditMode="relative" rAng="0" ptsTypes="AAAAAAAAAAA">
                                      <p:cBhvr>
                                        <p:cTn id="32" dur="2500" fill="hold"/>
                                        <p:tgtEl>
                                          <p:spTgt spid="12"/>
                                        </p:tgtEl>
                                        <p:attrNameLst>
                                          <p:attrName>ppt_x</p:attrName>
                                          <p:attrName>ppt_y</p:attrName>
                                        </p:attrNameLst>
                                      </p:cBhvr>
                                      <p:rCtr x="12500" y="0"/>
                                    </p:animMotion>
                                  </p:childTnLst>
                                </p:cTn>
                              </p:par>
                              <p:par>
                                <p:cTn id="33" presetID="26" presetClass="path" presetSubtype="0" repeatCount="indefinite" accel="50000" decel="50000" fill="hold" nodeType="withEffect">
                                  <p:stCondLst>
                                    <p:cond delay="75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34" dur="2500" fill="hold"/>
                                        <p:tgtEl>
                                          <p:spTgt spid="11"/>
                                        </p:tgtEl>
                                        <p:attrNameLst>
                                          <p:attrName>ppt_x</p:attrName>
                                          <p:attrName>ppt_y</p:attrName>
                                        </p:attrNameLst>
                                      </p:cBhvr>
                                    </p:animMotion>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par>
                          <p:cTn id="38" fill="hold">
                            <p:stCondLst>
                              <p:cond delay="4000"/>
                            </p:stCondLst>
                            <p:childTnLst>
                              <p:par>
                                <p:cTn id="39" presetID="26" presetClass="path" presetSubtype="0" repeatCount="indefinite" accel="50000" decel="50000" fill="hold" nodeType="afterEffect">
                                  <p:stCondLst>
                                    <p:cond delay="0"/>
                                  </p:stCondLst>
                                  <p:childTnLst>
                                    <p:animMotion origin="layout" path="M 1.875E-6 1.48148E-6 C 1.875E-6 0.0331 0.02695 0.05995 0.06002 0.05995 C 0.09896 0.05995 0.11302 0.03009 0.11901 0.01204 L 0.125 -0.01204 C 0.13099 -0.03009 0.14596 -0.05996 0.18997 -0.05996 C 0.21797 -0.05996 0.25 -0.0331 0.25 1.48148E-6 C 0.25 0.0331 0.21797 0.05995 0.18997 0.05995 C 0.14596 0.05995 0.13099 0.03009 0.125 0.01204 L 0.11901 -0.01204 C 0.11302 -0.03009 0.09896 -0.05996 0.06002 -0.05996 C 0.02695 -0.05996 1.875E-6 -0.0331 1.875E-6 1.48148E-6 Z " pathEditMode="relative" rAng="0" ptsTypes="AAAAAAAAAAA">
                                      <p:cBhvr>
                                        <p:cTn id="40" dur="3000" fill="hold"/>
                                        <p:tgtEl>
                                          <p:spTgt spid="38"/>
                                        </p:tgtEl>
                                        <p:attrNameLst>
                                          <p:attrName>ppt_x</p:attrName>
                                          <p:attrName>ppt_y</p:attrName>
                                        </p:attrNameLst>
                                      </p:cBhvr>
                                      <p:rCtr x="12500" y="0"/>
                                    </p:animMotion>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26" presetClass="path" presetSubtype="0" repeatCount="indefinite" accel="50000" decel="50000" fill="hold" nodeType="withEffect">
                                  <p:stCondLst>
                                    <p:cond delay="0"/>
                                  </p:stCondLst>
                                  <p:childTnLst>
                                    <p:animMotion origin="layout" path="M -4.375E-6 3.7037E-7 C -4.375E-6 0.0331 0.02696 0.05995 0.06003 0.05995 C 0.09896 0.05995 0.11303 0.03009 0.11901 0.01204 L 0.125 -0.01204 C 0.13099 -0.03009 0.14597 -0.05995 0.18998 -0.05995 C 0.21797 -0.05995 0.25 -0.0331 0.25 3.7037E-7 C 0.25 0.0331 0.21797 0.05995 0.18998 0.05995 C 0.14597 0.05995 0.13099 0.03009 0.125 0.01204 L 0.11901 -0.01204 C 0.11303 -0.03009 0.09896 -0.05995 0.06003 -0.05995 C 0.02696 -0.05995 -4.375E-6 -0.0331 -4.375E-6 3.7037E-7 Z " pathEditMode="relative" rAng="0" ptsTypes="AAAAAAAAAAA">
                                      <p:cBhvr>
                                        <p:cTn id="44" dur="3000" fill="hold"/>
                                        <p:tgtEl>
                                          <p:spTgt spid="40"/>
                                        </p:tgtEl>
                                        <p:attrNameLst>
                                          <p:attrName>ppt_x</p:attrName>
                                          <p:attrName>ppt_y</p:attrName>
                                        </p:attrNameLst>
                                      </p:cBhvr>
                                      <p:rCtr x="12500" y="0"/>
                                    </p:animMotion>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26" presetClass="path" presetSubtype="0" repeatCount="indefinite" accel="50000" decel="50000" fill="hold" nodeType="withEffect">
                                  <p:stCondLst>
                                    <p:cond delay="0"/>
                                  </p:stCondLst>
                                  <p:childTnLst>
                                    <p:animMotion origin="layout" path="M -3.125E-6 -1.85185E-6 C -3.125E-6 0.0331 0.02696 0.05996 0.06003 0.05996 C 0.09896 0.05996 0.11302 0.03009 0.11901 0.01204 L 0.125 -0.01204 C 0.13099 -0.03009 0.14597 -0.05995 0.18998 -0.05995 C 0.21797 -0.05995 0.25 -0.0331 0.25 -1.85185E-6 C 0.25 0.0331 0.21797 0.05996 0.18998 0.05996 C 0.14597 0.05996 0.13099 0.03009 0.125 0.01204 L 0.11901 -0.01204 C 0.11302 -0.03009 0.09896 -0.05995 0.06003 -0.05995 C 0.02696 -0.05995 -3.125E-6 -0.0331 -3.125E-6 -1.85185E-6 Z " pathEditMode="relative" rAng="0" ptsTypes="AAAAAAAAAAA">
                                      <p:cBhvr>
                                        <p:cTn id="48" dur="3000" fill="hold"/>
                                        <p:tgtEl>
                                          <p:spTgt spid="43"/>
                                        </p:tgtEl>
                                        <p:attrNameLst>
                                          <p:attrName>ppt_x</p:attrName>
                                          <p:attrName>ppt_y</p:attrName>
                                        </p:attrNameLst>
                                      </p:cBhvr>
                                      <p:rCtr x="12500" y="0"/>
                                    </p:animMotion>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26" presetClass="path" presetSubtype="0" repeatCount="indefinite" accel="50000" decel="50000" fill="hold" nodeType="withEffect">
                                  <p:stCondLst>
                                    <p:cond delay="0"/>
                                  </p:stCondLst>
                                  <p:childTnLst>
                                    <p:animMotion origin="layout" path="M -4.375E-6 3.7037E-7 C -4.375E-6 0.0331 0.02696 0.05995 0.06003 0.05995 C 0.09896 0.05995 0.11303 0.03009 0.11901 0.01204 L 0.125 -0.01204 C 0.13099 -0.03009 0.14597 -0.05995 0.18998 -0.05995 C 0.21797 -0.05995 0.25 -0.0331 0.25 3.7037E-7 C 0.25 0.0331 0.21797 0.05995 0.18998 0.05995 C 0.14597 0.05995 0.13099 0.03009 0.125 0.01204 L 0.11901 -0.01204 C 0.11303 -0.03009 0.09896 -0.05995 0.06003 -0.05995 C 0.02696 -0.05995 -4.375E-6 -0.0331 -4.375E-6 3.7037E-7 Z " pathEditMode="relative" rAng="0" ptsTypes="AAAAAAAAAAA">
                                      <p:cBhvr>
                                        <p:cTn id="52" dur="3000" fill="hold"/>
                                        <p:tgtEl>
                                          <p:spTgt spid="41"/>
                                        </p:tgtEl>
                                        <p:attrNameLst>
                                          <p:attrName>ppt_x</p:attrName>
                                          <p:attrName>ppt_y</p:attrName>
                                        </p:attrNameLst>
                                      </p:cBhvr>
                                      <p:rCtr x="12500" y="0"/>
                                    </p:animMotion>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26" presetClass="path" presetSubtype="0" repeatCount="indefinite" accel="50000" decel="50000" fill="hold" nodeType="withEffect">
                                  <p:stCondLst>
                                    <p:cond delay="0"/>
                                  </p:stCondLst>
                                  <p:childTnLst>
                                    <p:animMotion origin="layout" path="M -4.375E-6 3.7037E-7 C -4.375E-6 0.0331 0.02696 0.05995 0.06003 0.05995 C 0.09896 0.05995 0.11303 0.03009 0.11901 0.01204 L 0.125 -0.01204 C 0.13099 -0.03009 0.14597 -0.05995 0.18998 -0.05995 C 0.21797 -0.05995 0.25 -0.0331 0.25 3.7037E-7 C 0.25 0.0331 0.21797 0.05995 0.18998 0.05995 C 0.14597 0.05995 0.13099 0.03009 0.125 0.01204 L 0.11901 -0.01204 C 0.11303 -0.03009 0.09896 -0.05995 0.06003 -0.05995 C 0.02696 -0.05995 -4.375E-6 -0.0331 -4.375E-6 3.7037E-7 Z " pathEditMode="relative" rAng="0" ptsTypes="AAAAAAAAAAA">
                                      <p:cBhvr>
                                        <p:cTn id="56" dur="3000" fill="hold"/>
                                        <p:tgtEl>
                                          <p:spTgt spid="39"/>
                                        </p:tgtEl>
                                        <p:attrNameLst>
                                          <p:attrName>ppt_x</p:attrName>
                                          <p:attrName>ppt_y</p:attrName>
                                        </p:attrNameLst>
                                      </p:cBhvr>
                                      <p:rCtr x="12500" y="0"/>
                                    </p:animMotion>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26" presetClass="path" presetSubtype="0" repeatCount="indefinite" accel="50000" decel="50000" fill="hold" nodeType="withEffect">
                                  <p:stCondLst>
                                    <p:cond delay="0"/>
                                  </p:stCondLst>
                                  <p:childTnLst>
                                    <p:animMotion origin="layout" path="M -4.375E-6 3.7037E-7 C -4.375E-6 0.0331 0.02696 0.05995 0.06003 0.05995 C 0.09896 0.05995 0.11303 0.03009 0.11901 0.01204 L 0.125 -0.01204 C 0.13099 -0.03009 0.14597 -0.05995 0.18998 -0.05995 C 0.21797 -0.05995 0.25 -0.0331 0.25 3.7037E-7 C 0.25 0.0331 0.21797 0.05995 0.18998 0.05995 C 0.14597 0.05995 0.13099 0.03009 0.125 0.01204 L 0.11901 -0.01204 C 0.11303 -0.03009 0.09896 -0.05995 0.06003 -0.05995 C 0.02696 -0.05995 -4.375E-6 -0.0331 -4.375E-6 3.7037E-7 Z " pathEditMode="relative" rAng="0" ptsTypes="AAAAAAAAAAA">
                                      <p:cBhvr>
                                        <p:cTn id="60" dur="3000" fill="hold"/>
                                        <p:tgtEl>
                                          <p:spTgt spid="42"/>
                                        </p:tgtEl>
                                        <p:attrNameLst>
                                          <p:attrName>ppt_x</p:attrName>
                                          <p:attrName>ppt_y</p:attrName>
                                        </p:attrNameLst>
                                      </p:cBhvr>
                                      <p:rCtr x="12500" y="0"/>
                                    </p:animMotion>
                                  </p:childTnLst>
                                </p:cTn>
                              </p:par>
                              <p:par>
                                <p:cTn id="61" presetID="2" presetClass="entr" presetSubtype="3"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3000" fill="hold"/>
                                        <p:tgtEl>
                                          <p:spTgt spid="18"/>
                                        </p:tgtEl>
                                        <p:attrNameLst>
                                          <p:attrName>ppt_x</p:attrName>
                                        </p:attrNameLst>
                                      </p:cBhvr>
                                      <p:tavLst>
                                        <p:tav tm="0">
                                          <p:val>
                                            <p:strVal val="1+#ppt_w/2"/>
                                          </p:val>
                                        </p:tav>
                                        <p:tav tm="100000">
                                          <p:val>
                                            <p:strVal val="#ppt_x"/>
                                          </p:val>
                                        </p:tav>
                                      </p:tavLst>
                                    </p:anim>
                                    <p:anim calcmode="lin" valueType="num">
                                      <p:cBhvr additive="base">
                                        <p:cTn id="64" dur="3000" fill="hold"/>
                                        <p:tgtEl>
                                          <p:spTgt spid="18"/>
                                        </p:tgtEl>
                                        <p:attrNameLst>
                                          <p:attrName>ppt_y</p:attrName>
                                        </p:attrNameLst>
                                      </p:cBhvr>
                                      <p:tavLst>
                                        <p:tav tm="0">
                                          <p:val>
                                            <p:strVal val="0-#ppt_h/2"/>
                                          </p:val>
                                        </p:tav>
                                        <p:tav tm="100000">
                                          <p:val>
                                            <p:strVal val="#ppt_y"/>
                                          </p:val>
                                        </p:tav>
                                      </p:tavLst>
                                    </p:anim>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par>
                          <p:cTn id="69" fill="hold">
                            <p:stCondLst>
                              <p:cond delay="7500"/>
                            </p:stCondLst>
                            <p:childTnLst>
                              <p:par>
                                <p:cTn id="70" presetID="10" presetClass="entr" presetSubtype="0"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par>
                          <p:cTn id="73" fill="hold">
                            <p:stCondLst>
                              <p:cond delay="8000"/>
                            </p:stCondLst>
                            <p:childTnLst>
                              <p:par>
                                <p:cTn id="74" presetID="10" presetClass="entr" presetSubtype="0"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par>
                          <p:cTn id="77" fill="hold">
                            <p:stCondLst>
                              <p:cond delay="8500"/>
                            </p:stCondLst>
                            <p:childTnLst>
                              <p:par>
                                <p:cTn id="78" presetID="10" presetClass="entr" presetSubtype="0" fill="hold" nodeType="after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A3B"/>
        </a:solidFill>
        <a:effectLst/>
      </p:bgPr>
    </p:bg>
    <p:spTree>
      <p:nvGrpSpPr>
        <p:cNvPr id="1" name=""/>
        <p:cNvGrpSpPr/>
        <p:nvPr/>
      </p:nvGrpSpPr>
      <p:grpSpPr>
        <a:xfrm>
          <a:off x="0" y="0"/>
          <a:ext cx="0" cy="0"/>
          <a:chOff x="0" y="0"/>
          <a:chExt cx="0" cy="0"/>
        </a:xfrm>
      </p:grpSpPr>
      <p:sp>
        <p:nvSpPr>
          <p:cNvPr id="2" name="Freeform 2"/>
          <p:cNvSpPr/>
          <p:nvPr/>
        </p:nvSpPr>
        <p:spPr>
          <a:xfrm rot="-6505562">
            <a:off x="15094682" y="6639368"/>
            <a:ext cx="4329236" cy="5669238"/>
          </a:xfrm>
          <a:custGeom>
            <a:avLst/>
            <a:gdLst/>
            <a:ahLst/>
            <a:cxnLst/>
            <a:rect l="l" t="t" r="r" b="b"/>
            <a:pathLst>
              <a:path w="4329236" h="5669238">
                <a:moveTo>
                  <a:pt x="0" y="0"/>
                </a:moveTo>
                <a:lnTo>
                  <a:pt x="4329236" y="0"/>
                </a:lnTo>
                <a:lnTo>
                  <a:pt x="4329236" y="5669238"/>
                </a:lnTo>
                <a:lnTo>
                  <a:pt x="0" y="5669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3136542" y="612919"/>
            <a:ext cx="12014916" cy="8249358"/>
            <a:chOff x="0" y="0"/>
            <a:chExt cx="3926443" cy="2695869"/>
          </a:xfrm>
        </p:grpSpPr>
        <p:sp>
          <p:nvSpPr>
            <p:cNvPr id="4" name="Freeform 4"/>
            <p:cNvSpPr/>
            <p:nvPr/>
          </p:nvSpPr>
          <p:spPr>
            <a:xfrm>
              <a:off x="10160" y="16510"/>
              <a:ext cx="3903583" cy="2667929"/>
            </a:xfrm>
            <a:custGeom>
              <a:avLst/>
              <a:gdLst/>
              <a:ahLst/>
              <a:cxnLst/>
              <a:rect l="l" t="t" r="r" b="b"/>
              <a:pathLst>
                <a:path w="3903583" h="2667929">
                  <a:moveTo>
                    <a:pt x="3903583" y="2667929"/>
                  </a:moveTo>
                  <a:lnTo>
                    <a:pt x="0" y="2660309"/>
                  </a:lnTo>
                  <a:lnTo>
                    <a:pt x="0" y="938534"/>
                  </a:lnTo>
                  <a:lnTo>
                    <a:pt x="17780" y="19050"/>
                  </a:lnTo>
                  <a:lnTo>
                    <a:pt x="1944495" y="0"/>
                  </a:lnTo>
                  <a:lnTo>
                    <a:pt x="3884533" y="5080"/>
                  </a:lnTo>
                  <a:close/>
                </a:path>
              </a:pathLst>
            </a:custGeom>
            <a:solidFill>
              <a:srgbClr val="FFFFFF"/>
            </a:solidFill>
          </p:spPr>
          <p:txBody>
            <a:bodyPr/>
            <a:lstStyle/>
            <a:p>
              <a:endParaRPr lang="en-GB"/>
            </a:p>
          </p:txBody>
        </p:sp>
        <p:sp>
          <p:nvSpPr>
            <p:cNvPr id="5" name="Freeform 5"/>
            <p:cNvSpPr/>
            <p:nvPr/>
          </p:nvSpPr>
          <p:spPr>
            <a:xfrm>
              <a:off x="-215" y="0"/>
              <a:ext cx="3927928" cy="2693893"/>
            </a:xfrm>
            <a:custGeom>
              <a:avLst/>
              <a:gdLst/>
              <a:ahLst/>
              <a:cxnLst/>
              <a:rect l="l" t="t" r="r" b="b"/>
              <a:pathLst>
                <a:path w="3927928" h="2693893">
                  <a:moveTo>
                    <a:pt x="3894908" y="21590"/>
                  </a:moveTo>
                  <a:cubicBezTo>
                    <a:pt x="3896178" y="34290"/>
                    <a:pt x="3896178" y="44450"/>
                    <a:pt x="3897448" y="54610"/>
                  </a:cubicBezTo>
                  <a:cubicBezTo>
                    <a:pt x="3899988" y="104085"/>
                    <a:pt x="3901258" y="161637"/>
                    <a:pt x="3903798" y="217135"/>
                  </a:cubicBezTo>
                  <a:cubicBezTo>
                    <a:pt x="3903798" y="297298"/>
                    <a:pt x="3916498" y="1877945"/>
                    <a:pt x="3922848" y="1958108"/>
                  </a:cubicBezTo>
                  <a:cubicBezTo>
                    <a:pt x="3929198" y="2079380"/>
                    <a:pt x="3925388" y="2202707"/>
                    <a:pt x="3925388" y="2323979"/>
                  </a:cubicBezTo>
                  <a:cubicBezTo>
                    <a:pt x="3925388" y="2430863"/>
                    <a:pt x="3926658" y="2529525"/>
                    <a:pt x="3927928" y="2633639"/>
                  </a:cubicBezTo>
                  <a:cubicBezTo>
                    <a:pt x="3927928" y="2655229"/>
                    <a:pt x="3927928" y="2669199"/>
                    <a:pt x="3927928" y="2693329"/>
                  </a:cubicBezTo>
                  <a:cubicBezTo>
                    <a:pt x="3905068" y="2693329"/>
                    <a:pt x="3884748" y="2694599"/>
                    <a:pt x="3857233" y="2693329"/>
                  </a:cubicBezTo>
                  <a:cubicBezTo>
                    <a:pt x="3660332" y="2688249"/>
                    <a:pt x="3460403" y="2694599"/>
                    <a:pt x="3263502" y="2689519"/>
                  </a:cubicBezTo>
                  <a:cubicBezTo>
                    <a:pt x="3145361" y="2685709"/>
                    <a:pt x="3030250" y="2688249"/>
                    <a:pt x="2912110" y="2685709"/>
                  </a:cubicBezTo>
                  <a:cubicBezTo>
                    <a:pt x="2857583" y="2684439"/>
                    <a:pt x="2803057" y="2683169"/>
                    <a:pt x="2748531" y="2681899"/>
                  </a:cubicBezTo>
                  <a:cubicBezTo>
                    <a:pt x="2715209" y="2681899"/>
                    <a:pt x="2684917" y="2683169"/>
                    <a:pt x="2651595" y="2683169"/>
                  </a:cubicBezTo>
                  <a:cubicBezTo>
                    <a:pt x="2566776" y="2681899"/>
                    <a:pt x="2333525" y="2683169"/>
                    <a:pt x="2248706" y="2681899"/>
                  </a:cubicBezTo>
                  <a:cubicBezTo>
                    <a:pt x="2188121" y="2680629"/>
                    <a:pt x="976425" y="2689519"/>
                    <a:pt x="915840" y="2688249"/>
                  </a:cubicBezTo>
                  <a:cubicBezTo>
                    <a:pt x="900694" y="2688249"/>
                    <a:pt x="882518" y="2689519"/>
                    <a:pt x="867372" y="2689519"/>
                  </a:cubicBezTo>
                  <a:cubicBezTo>
                    <a:pt x="831021" y="2689519"/>
                    <a:pt x="797699" y="2690789"/>
                    <a:pt x="761349" y="2690789"/>
                  </a:cubicBezTo>
                  <a:cubicBezTo>
                    <a:pt x="670471" y="2690789"/>
                    <a:pt x="582623" y="2689519"/>
                    <a:pt x="491746" y="2688249"/>
                  </a:cubicBezTo>
                  <a:cubicBezTo>
                    <a:pt x="437220" y="2686979"/>
                    <a:pt x="382693" y="2685709"/>
                    <a:pt x="331196" y="2684439"/>
                  </a:cubicBezTo>
                  <a:cubicBezTo>
                    <a:pt x="234261" y="2683169"/>
                    <a:pt x="137325" y="2681899"/>
                    <a:pt x="44665" y="2681899"/>
                  </a:cubicBezTo>
                  <a:cubicBezTo>
                    <a:pt x="34505" y="2681899"/>
                    <a:pt x="25615" y="2681899"/>
                    <a:pt x="15455" y="2680629"/>
                  </a:cubicBezTo>
                  <a:cubicBezTo>
                    <a:pt x="6565" y="2679359"/>
                    <a:pt x="1485" y="2673009"/>
                    <a:pt x="4025" y="2664119"/>
                  </a:cubicBezTo>
                  <a:cubicBezTo>
                    <a:pt x="12915" y="2632298"/>
                    <a:pt x="9105" y="2580912"/>
                    <a:pt x="7835" y="2527470"/>
                  </a:cubicBezTo>
                  <a:cubicBezTo>
                    <a:pt x="6565" y="2418530"/>
                    <a:pt x="2755" y="2311646"/>
                    <a:pt x="4025" y="2202707"/>
                  </a:cubicBezTo>
                  <a:cubicBezTo>
                    <a:pt x="1485" y="2067047"/>
                    <a:pt x="-3595" y="387738"/>
                    <a:pt x="4025" y="250022"/>
                  </a:cubicBezTo>
                  <a:cubicBezTo>
                    <a:pt x="5295" y="223301"/>
                    <a:pt x="4025" y="194525"/>
                    <a:pt x="5295" y="167804"/>
                  </a:cubicBezTo>
                  <a:cubicBezTo>
                    <a:pt x="6565" y="124639"/>
                    <a:pt x="9105" y="77364"/>
                    <a:pt x="10375" y="44450"/>
                  </a:cubicBezTo>
                  <a:cubicBezTo>
                    <a:pt x="10375" y="41910"/>
                    <a:pt x="11645" y="39370"/>
                    <a:pt x="12915" y="38100"/>
                  </a:cubicBezTo>
                  <a:cubicBezTo>
                    <a:pt x="34505" y="35560"/>
                    <a:pt x="61594" y="30480"/>
                    <a:pt x="110062" y="29210"/>
                  </a:cubicBezTo>
                  <a:cubicBezTo>
                    <a:pt x="191851" y="25400"/>
                    <a:pt x="273641" y="22860"/>
                    <a:pt x="358460" y="20320"/>
                  </a:cubicBezTo>
                  <a:cubicBezTo>
                    <a:pt x="416015" y="17780"/>
                    <a:pt x="473571" y="16510"/>
                    <a:pt x="528097" y="13970"/>
                  </a:cubicBezTo>
                  <a:cubicBezTo>
                    <a:pt x="582623" y="11430"/>
                    <a:pt x="640179" y="8890"/>
                    <a:pt x="694705" y="8890"/>
                  </a:cubicBezTo>
                  <a:cubicBezTo>
                    <a:pt x="755290" y="7620"/>
                    <a:pt x="815875" y="10160"/>
                    <a:pt x="876460" y="8890"/>
                  </a:cubicBezTo>
                  <a:cubicBezTo>
                    <a:pt x="952191" y="8890"/>
                    <a:pt x="2324437" y="6350"/>
                    <a:pt x="2400168" y="5080"/>
                  </a:cubicBezTo>
                  <a:cubicBezTo>
                    <a:pt x="2472870" y="3810"/>
                    <a:pt x="2545572" y="2540"/>
                    <a:pt x="2621303" y="2540"/>
                  </a:cubicBezTo>
                  <a:cubicBezTo>
                    <a:pt x="2745502" y="1270"/>
                    <a:pt x="2866671" y="0"/>
                    <a:pt x="2990870" y="0"/>
                  </a:cubicBezTo>
                  <a:cubicBezTo>
                    <a:pt x="3042367" y="0"/>
                    <a:pt x="3096893" y="2540"/>
                    <a:pt x="3148390" y="2540"/>
                  </a:cubicBezTo>
                  <a:cubicBezTo>
                    <a:pt x="3290765" y="3810"/>
                    <a:pt x="3436168" y="5080"/>
                    <a:pt x="3578543" y="7620"/>
                  </a:cubicBezTo>
                  <a:cubicBezTo>
                    <a:pt x="3654274" y="8890"/>
                    <a:pt x="3730005" y="12700"/>
                    <a:pt x="3805736" y="16510"/>
                  </a:cubicBezTo>
                  <a:cubicBezTo>
                    <a:pt x="3823911" y="16510"/>
                    <a:pt x="3842087" y="16510"/>
                    <a:pt x="3857233" y="16510"/>
                  </a:cubicBezTo>
                  <a:cubicBezTo>
                    <a:pt x="3875858" y="17780"/>
                    <a:pt x="3884748" y="20320"/>
                    <a:pt x="3894908" y="21590"/>
                  </a:cubicBezTo>
                  <a:close/>
                  <a:moveTo>
                    <a:pt x="3905068" y="2676819"/>
                  </a:moveTo>
                  <a:cubicBezTo>
                    <a:pt x="3906338" y="2660309"/>
                    <a:pt x="3907608" y="2647609"/>
                    <a:pt x="3907608" y="2634909"/>
                  </a:cubicBezTo>
                  <a:cubicBezTo>
                    <a:pt x="3906338" y="2519248"/>
                    <a:pt x="3905068" y="2410309"/>
                    <a:pt x="3905068" y="2293148"/>
                  </a:cubicBezTo>
                  <a:cubicBezTo>
                    <a:pt x="3905068" y="2239706"/>
                    <a:pt x="3907608" y="2186264"/>
                    <a:pt x="3906338" y="2132822"/>
                  </a:cubicBezTo>
                  <a:cubicBezTo>
                    <a:pt x="3906338" y="2083491"/>
                    <a:pt x="3905068" y="2032104"/>
                    <a:pt x="3903798" y="1982773"/>
                  </a:cubicBezTo>
                  <a:cubicBezTo>
                    <a:pt x="3898718" y="1906721"/>
                    <a:pt x="3887288" y="332240"/>
                    <a:pt x="3887288" y="256189"/>
                  </a:cubicBezTo>
                  <a:cubicBezTo>
                    <a:pt x="3884748" y="192469"/>
                    <a:pt x="3882208" y="126695"/>
                    <a:pt x="3879668" y="63500"/>
                  </a:cubicBezTo>
                  <a:cubicBezTo>
                    <a:pt x="3878398" y="44450"/>
                    <a:pt x="3877128" y="43180"/>
                    <a:pt x="3848145" y="41910"/>
                  </a:cubicBezTo>
                  <a:cubicBezTo>
                    <a:pt x="3839057" y="41910"/>
                    <a:pt x="3832999" y="41910"/>
                    <a:pt x="3823911" y="40640"/>
                  </a:cubicBezTo>
                  <a:cubicBezTo>
                    <a:pt x="3748180" y="36830"/>
                    <a:pt x="3669420" y="31750"/>
                    <a:pt x="3593689" y="30480"/>
                  </a:cubicBezTo>
                  <a:cubicBezTo>
                    <a:pt x="3408905" y="26670"/>
                    <a:pt x="3221093" y="25400"/>
                    <a:pt x="3036309" y="22860"/>
                  </a:cubicBezTo>
                  <a:cubicBezTo>
                    <a:pt x="3009046" y="22860"/>
                    <a:pt x="2978753" y="22860"/>
                    <a:pt x="2951490" y="22860"/>
                  </a:cubicBezTo>
                  <a:cubicBezTo>
                    <a:pt x="2906051" y="22860"/>
                    <a:pt x="2860613" y="22860"/>
                    <a:pt x="2818203" y="22860"/>
                  </a:cubicBezTo>
                  <a:cubicBezTo>
                    <a:pt x="2721268" y="22860"/>
                    <a:pt x="2624332" y="22860"/>
                    <a:pt x="2530425" y="24130"/>
                  </a:cubicBezTo>
                  <a:cubicBezTo>
                    <a:pt x="2448636" y="25400"/>
                    <a:pt x="1070331" y="29210"/>
                    <a:pt x="988542" y="29210"/>
                  </a:cubicBezTo>
                  <a:cubicBezTo>
                    <a:pt x="855255" y="29210"/>
                    <a:pt x="721969" y="26670"/>
                    <a:pt x="588682" y="33020"/>
                  </a:cubicBezTo>
                  <a:cubicBezTo>
                    <a:pt x="519009" y="36830"/>
                    <a:pt x="452366" y="36830"/>
                    <a:pt x="385723" y="38100"/>
                  </a:cubicBezTo>
                  <a:cubicBezTo>
                    <a:pt x="270612" y="41910"/>
                    <a:pt x="155500" y="45720"/>
                    <a:pt x="45935" y="50800"/>
                  </a:cubicBezTo>
                  <a:cubicBezTo>
                    <a:pt x="33235" y="50800"/>
                    <a:pt x="30695" y="53340"/>
                    <a:pt x="29425" y="71197"/>
                  </a:cubicBezTo>
                  <a:cubicBezTo>
                    <a:pt x="28155" y="108196"/>
                    <a:pt x="28155" y="145194"/>
                    <a:pt x="26885" y="182192"/>
                  </a:cubicBezTo>
                  <a:cubicBezTo>
                    <a:pt x="25615" y="243856"/>
                    <a:pt x="23075" y="303464"/>
                    <a:pt x="21805" y="365128"/>
                  </a:cubicBezTo>
                  <a:cubicBezTo>
                    <a:pt x="16725" y="430902"/>
                    <a:pt x="23075" y="2038271"/>
                    <a:pt x="25615" y="2104045"/>
                  </a:cubicBezTo>
                  <a:cubicBezTo>
                    <a:pt x="25615" y="2173931"/>
                    <a:pt x="25615" y="2245872"/>
                    <a:pt x="26885" y="2315757"/>
                  </a:cubicBezTo>
                  <a:cubicBezTo>
                    <a:pt x="26885" y="2367144"/>
                    <a:pt x="29425" y="2418530"/>
                    <a:pt x="29425" y="2469917"/>
                  </a:cubicBezTo>
                  <a:cubicBezTo>
                    <a:pt x="29425" y="2525414"/>
                    <a:pt x="29425" y="2580912"/>
                    <a:pt x="28155" y="2634909"/>
                  </a:cubicBezTo>
                  <a:cubicBezTo>
                    <a:pt x="28155" y="2638719"/>
                    <a:pt x="28155" y="2641259"/>
                    <a:pt x="28155" y="2645069"/>
                  </a:cubicBezTo>
                  <a:cubicBezTo>
                    <a:pt x="28155" y="2655229"/>
                    <a:pt x="31965" y="2659039"/>
                    <a:pt x="40855" y="2659039"/>
                  </a:cubicBezTo>
                  <a:cubicBezTo>
                    <a:pt x="67652" y="2659039"/>
                    <a:pt x="110062" y="2660309"/>
                    <a:pt x="149442" y="2660309"/>
                  </a:cubicBezTo>
                  <a:cubicBezTo>
                    <a:pt x="206997" y="2660309"/>
                    <a:pt x="267582" y="2657769"/>
                    <a:pt x="325138" y="2660309"/>
                  </a:cubicBezTo>
                  <a:cubicBezTo>
                    <a:pt x="419044" y="2664119"/>
                    <a:pt x="512951" y="2666659"/>
                    <a:pt x="606857" y="2665389"/>
                  </a:cubicBezTo>
                  <a:cubicBezTo>
                    <a:pt x="667442" y="2664119"/>
                    <a:pt x="724998" y="2666659"/>
                    <a:pt x="785583" y="2666659"/>
                  </a:cubicBezTo>
                  <a:cubicBezTo>
                    <a:pt x="873430" y="2666659"/>
                    <a:pt x="961279" y="2665389"/>
                    <a:pt x="1049127" y="2666659"/>
                  </a:cubicBezTo>
                  <a:cubicBezTo>
                    <a:pt x="1179384" y="2667929"/>
                    <a:pt x="2609186" y="2657769"/>
                    <a:pt x="2742472" y="2660309"/>
                  </a:cubicBezTo>
                  <a:cubicBezTo>
                    <a:pt x="2800028" y="2661579"/>
                    <a:pt x="2857583" y="2662849"/>
                    <a:pt x="2912110" y="2662849"/>
                  </a:cubicBezTo>
                  <a:cubicBezTo>
                    <a:pt x="3012075" y="2665389"/>
                    <a:pt x="3109011" y="2661579"/>
                    <a:pt x="3208976" y="2665389"/>
                  </a:cubicBezTo>
                  <a:cubicBezTo>
                    <a:pt x="3290765" y="2667929"/>
                    <a:pt x="3372555" y="2667929"/>
                    <a:pt x="3454344" y="2670469"/>
                  </a:cubicBezTo>
                  <a:cubicBezTo>
                    <a:pt x="3575514" y="2674279"/>
                    <a:pt x="3696683" y="2676819"/>
                    <a:pt x="3817853" y="2678089"/>
                  </a:cubicBezTo>
                  <a:cubicBezTo>
                    <a:pt x="3863292" y="2678089"/>
                    <a:pt x="3884748" y="2676819"/>
                    <a:pt x="3905068" y="2676819"/>
                  </a:cubicBezTo>
                  <a:close/>
                </a:path>
              </a:pathLst>
            </a:custGeom>
            <a:solidFill>
              <a:srgbClr val="FFFFFF"/>
            </a:solidFill>
          </p:spPr>
          <p:txBody>
            <a:bodyPr/>
            <a:lstStyle/>
            <a:p>
              <a:endParaRPr lang="en-GB"/>
            </a:p>
          </p:txBody>
        </p:sp>
      </p:grpSp>
      <p:sp>
        <p:nvSpPr>
          <p:cNvPr id="6" name="Freeform 6"/>
          <p:cNvSpPr/>
          <p:nvPr/>
        </p:nvSpPr>
        <p:spPr>
          <a:xfrm rot="4006637">
            <a:off x="-1928450" y="-3143892"/>
            <a:ext cx="5237500" cy="6858631"/>
          </a:xfrm>
          <a:custGeom>
            <a:avLst/>
            <a:gdLst/>
            <a:ahLst/>
            <a:cxnLst/>
            <a:rect l="l" t="t" r="r" b="b"/>
            <a:pathLst>
              <a:path w="5237500" h="6858631">
                <a:moveTo>
                  <a:pt x="0" y="0"/>
                </a:moveTo>
                <a:lnTo>
                  <a:pt x="5237501" y="0"/>
                </a:lnTo>
                <a:lnTo>
                  <a:pt x="5237501"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4223455">
            <a:off x="16427885" y="2276786"/>
            <a:ext cx="3192664" cy="4400915"/>
          </a:xfrm>
          <a:custGeom>
            <a:avLst/>
            <a:gdLst/>
            <a:ahLst/>
            <a:cxnLst/>
            <a:rect l="l" t="t" r="r" b="b"/>
            <a:pathLst>
              <a:path w="3192664" h="4400915">
                <a:moveTo>
                  <a:pt x="0" y="0"/>
                </a:moveTo>
                <a:lnTo>
                  <a:pt x="3192664" y="0"/>
                </a:lnTo>
                <a:lnTo>
                  <a:pt x="3192664" y="4400915"/>
                </a:lnTo>
                <a:lnTo>
                  <a:pt x="0" y="44009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3279030" y="2681188"/>
            <a:ext cx="11729941" cy="6181090"/>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Gases like carbon dioxide and methane are increasing because of us. </a:t>
            </a:r>
          </a:p>
          <a:p>
            <a:pPr algn="ctr">
              <a:lnSpc>
                <a:spcPts val="4940"/>
              </a:lnSpc>
            </a:pPr>
            <a:endParaRPr lang="en-US" sz="3800">
              <a:solidFill>
                <a:srgbClr val="000000"/>
              </a:solidFill>
              <a:latin typeface="Nunito"/>
              <a:ea typeface="Nunito"/>
              <a:cs typeface="Nunito"/>
              <a:sym typeface="Nunito"/>
            </a:endParaRPr>
          </a:p>
          <a:p>
            <a:pPr algn="ctr">
              <a:lnSpc>
                <a:spcPts val="4940"/>
              </a:lnSpc>
            </a:pPr>
            <a:r>
              <a:rPr lang="en-US" sz="3800">
                <a:solidFill>
                  <a:srgbClr val="000000"/>
                </a:solidFill>
                <a:latin typeface="Nunito"/>
                <a:ea typeface="Nunito"/>
                <a:cs typeface="Nunito"/>
                <a:sym typeface="Nunito"/>
              </a:rPr>
              <a:t>Human actions like burning fossil fuels, damaging our soil with intensive farming, or cutting down trees all cause carbon dioxide to increase in our atmosphere. </a:t>
            </a:r>
          </a:p>
          <a:p>
            <a:pPr algn="ctr">
              <a:lnSpc>
                <a:spcPts val="4940"/>
              </a:lnSpc>
            </a:pPr>
            <a:endParaRPr lang="en-US" sz="3800">
              <a:solidFill>
                <a:srgbClr val="000000"/>
              </a:solidFill>
              <a:latin typeface="Nunito"/>
              <a:ea typeface="Nunito"/>
              <a:cs typeface="Nunito"/>
              <a:sym typeface="Nunito"/>
            </a:endParaRPr>
          </a:p>
          <a:p>
            <a:pPr marL="0" lvl="0" indent="0" algn="ctr">
              <a:lnSpc>
                <a:spcPts val="4940"/>
              </a:lnSpc>
              <a:spcBef>
                <a:spcPct val="0"/>
              </a:spcBef>
            </a:pPr>
            <a:r>
              <a:rPr lang="en-US" sz="3800">
                <a:solidFill>
                  <a:srgbClr val="000000"/>
                </a:solidFill>
                <a:latin typeface="Nunito"/>
                <a:ea typeface="Nunito"/>
                <a:cs typeface="Nunito"/>
                <a:sym typeface="Nunito"/>
              </a:rPr>
              <a:t>A third of this carbon dioxide that we release has been absorbed by our oceans, and we’re going to find out what happens next with today’s experiment.</a:t>
            </a:r>
          </a:p>
        </p:txBody>
      </p:sp>
      <p:sp>
        <p:nvSpPr>
          <p:cNvPr id="9" name="TextBox 9"/>
          <p:cNvSpPr txBox="1"/>
          <p:nvPr/>
        </p:nvSpPr>
        <p:spPr>
          <a:xfrm>
            <a:off x="3384202" y="765319"/>
            <a:ext cx="11482280" cy="1756413"/>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Why are our greenhouse gases increasing?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598021">
            <a:off x="15737857" y="-2013899"/>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598021">
            <a:off x="843699" y="6194926"/>
            <a:ext cx="3042886" cy="5223838"/>
          </a:xfrm>
          <a:custGeom>
            <a:avLst/>
            <a:gdLst/>
            <a:ahLst/>
            <a:cxnLst/>
            <a:rect l="l" t="t" r="r" b="b"/>
            <a:pathLst>
              <a:path w="3042886" h="5223838">
                <a:moveTo>
                  <a:pt x="0" y="0"/>
                </a:moveTo>
                <a:lnTo>
                  <a:pt x="3042885" y="0"/>
                </a:lnTo>
                <a:lnTo>
                  <a:pt x="3042885"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028700" y="879374"/>
            <a:ext cx="16230600" cy="8528251"/>
            <a:chOff x="0" y="0"/>
            <a:chExt cx="5304118" cy="2787010"/>
          </a:xfrm>
        </p:grpSpPr>
        <p:sp>
          <p:nvSpPr>
            <p:cNvPr id="5" name="Freeform 5"/>
            <p:cNvSpPr/>
            <p:nvPr/>
          </p:nvSpPr>
          <p:spPr>
            <a:xfrm>
              <a:off x="10160" y="16510"/>
              <a:ext cx="5281258" cy="2759070"/>
            </a:xfrm>
            <a:custGeom>
              <a:avLst/>
              <a:gdLst/>
              <a:ahLst/>
              <a:cxnLst/>
              <a:rect l="l" t="t" r="r" b="b"/>
              <a:pathLst>
                <a:path w="5281258" h="2759070">
                  <a:moveTo>
                    <a:pt x="5281258" y="2759070"/>
                  </a:moveTo>
                  <a:lnTo>
                    <a:pt x="0" y="2751450"/>
                  </a:lnTo>
                  <a:lnTo>
                    <a:pt x="0" y="970145"/>
                  </a:lnTo>
                  <a:lnTo>
                    <a:pt x="17780" y="19050"/>
                  </a:lnTo>
                  <a:lnTo>
                    <a:pt x="2631561" y="0"/>
                  </a:lnTo>
                  <a:lnTo>
                    <a:pt x="5262208" y="5080"/>
                  </a:lnTo>
                  <a:close/>
                </a:path>
              </a:pathLst>
            </a:custGeom>
            <a:solidFill>
              <a:srgbClr val="FFFFFF"/>
            </a:solidFill>
          </p:spPr>
          <p:txBody>
            <a:bodyPr/>
            <a:lstStyle/>
            <a:p>
              <a:endParaRPr lang="en-GB"/>
            </a:p>
          </p:txBody>
        </p:sp>
        <p:sp>
          <p:nvSpPr>
            <p:cNvPr id="6" name="Freeform 6"/>
            <p:cNvSpPr/>
            <p:nvPr/>
          </p:nvSpPr>
          <p:spPr>
            <a:xfrm>
              <a:off x="-215" y="0"/>
              <a:ext cx="5305602" cy="2785035"/>
            </a:xfrm>
            <a:custGeom>
              <a:avLst/>
              <a:gdLst/>
              <a:ahLst/>
              <a:cxnLst/>
              <a:rect l="l" t="t" r="r" b="b"/>
              <a:pathLst>
                <a:path w="5305602" h="2785035">
                  <a:moveTo>
                    <a:pt x="5272583" y="21590"/>
                  </a:moveTo>
                  <a:cubicBezTo>
                    <a:pt x="5273853" y="34290"/>
                    <a:pt x="5273853" y="44450"/>
                    <a:pt x="5275122" y="54610"/>
                  </a:cubicBezTo>
                  <a:cubicBezTo>
                    <a:pt x="5277663" y="105495"/>
                    <a:pt x="5278933" y="165090"/>
                    <a:pt x="5281472" y="222557"/>
                  </a:cubicBezTo>
                  <a:cubicBezTo>
                    <a:pt x="5281472" y="305565"/>
                    <a:pt x="5294172" y="1942308"/>
                    <a:pt x="5300522" y="2025316"/>
                  </a:cubicBezTo>
                  <a:cubicBezTo>
                    <a:pt x="5306872" y="2150892"/>
                    <a:pt x="5303063" y="2278596"/>
                    <a:pt x="5303063" y="2404172"/>
                  </a:cubicBezTo>
                  <a:cubicBezTo>
                    <a:pt x="5303063" y="2514849"/>
                    <a:pt x="5304333" y="2617013"/>
                    <a:pt x="5305603" y="2724780"/>
                  </a:cubicBezTo>
                  <a:cubicBezTo>
                    <a:pt x="5305603" y="2746370"/>
                    <a:pt x="5305603" y="2760340"/>
                    <a:pt x="5305603" y="2784470"/>
                  </a:cubicBezTo>
                  <a:cubicBezTo>
                    <a:pt x="5282743" y="2784470"/>
                    <a:pt x="5262422" y="2785740"/>
                    <a:pt x="5230439" y="2784470"/>
                  </a:cubicBezTo>
                  <a:cubicBezTo>
                    <a:pt x="4962521" y="2779390"/>
                    <a:pt x="4690481" y="2785740"/>
                    <a:pt x="4422562" y="2780660"/>
                  </a:cubicBezTo>
                  <a:cubicBezTo>
                    <a:pt x="4261811" y="2776850"/>
                    <a:pt x="4105182" y="2779390"/>
                    <a:pt x="3944431" y="2776850"/>
                  </a:cubicBezTo>
                  <a:cubicBezTo>
                    <a:pt x="3870238" y="2775580"/>
                    <a:pt x="3796046" y="2774310"/>
                    <a:pt x="3721853" y="2773040"/>
                  </a:cubicBezTo>
                  <a:cubicBezTo>
                    <a:pt x="3676513" y="2773040"/>
                    <a:pt x="3635294" y="2774310"/>
                    <a:pt x="3589954" y="2774310"/>
                  </a:cubicBezTo>
                  <a:cubicBezTo>
                    <a:pt x="3474543" y="2773040"/>
                    <a:pt x="3157163" y="2774310"/>
                    <a:pt x="3041752" y="2773040"/>
                  </a:cubicBezTo>
                  <a:cubicBezTo>
                    <a:pt x="2959316" y="2771770"/>
                    <a:pt x="1310588" y="2780660"/>
                    <a:pt x="1228151" y="2779390"/>
                  </a:cubicBezTo>
                  <a:cubicBezTo>
                    <a:pt x="1207542" y="2779390"/>
                    <a:pt x="1182811" y="2780660"/>
                    <a:pt x="1162202" y="2780660"/>
                  </a:cubicBezTo>
                  <a:cubicBezTo>
                    <a:pt x="1112740" y="2780660"/>
                    <a:pt x="1067400" y="2781930"/>
                    <a:pt x="1017938" y="2781930"/>
                  </a:cubicBezTo>
                  <a:cubicBezTo>
                    <a:pt x="894284" y="2781930"/>
                    <a:pt x="774751" y="2780660"/>
                    <a:pt x="651096" y="2779390"/>
                  </a:cubicBezTo>
                  <a:cubicBezTo>
                    <a:pt x="576903" y="2778120"/>
                    <a:pt x="502711" y="2776850"/>
                    <a:pt x="432640" y="2775580"/>
                  </a:cubicBezTo>
                  <a:cubicBezTo>
                    <a:pt x="300741" y="2774310"/>
                    <a:pt x="168843" y="2773040"/>
                    <a:pt x="44665" y="2773040"/>
                  </a:cubicBezTo>
                  <a:cubicBezTo>
                    <a:pt x="34505" y="2773040"/>
                    <a:pt x="25615" y="2773040"/>
                    <a:pt x="15455" y="2771770"/>
                  </a:cubicBezTo>
                  <a:cubicBezTo>
                    <a:pt x="6565" y="2770500"/>
                    <a:pt x="1485" y="2764150"/>
                    <a:pt x="4025" y="2755260"/>
                  </a:cubicBezTo>
                  <a:cubicBezTo>
                    <a:pt x="12915" y="2723433"/>
                    <a:pt x="9105" y="2670223"/>
                    <a:pt x="7835" y="2614884"/>
                  </a:cubicBezTo>
                  <a:cubicBezTo>
                    <a:pt x="6565" y="2502079"/>
                    <a:pt x="2755" y="2391402"/>
                    <a:pt x="4025" y="2278596"/>
                  </a:cubicBezTo>
                  <a:cubicBezTo>
                    <a:pt x="1485" y="2138122"/>
                    <a:pt x="-3595" y="399215"/>
                    <a:pt x="4025" y="256612"/>
                  </a:cubicBezTo>
                  <a:cubicBezTo>
                    <a:pt x="5295" y="228942"/>
                    <a:pt x="4025" y="199145"/>
                    <a:pt x="5295" y="171475"/>
                  </a:cubicBezTo>
                  <a:cubicBezTo>
                    <a:pt x="6565" y="126779"/>
                    <a:pt x="9105" y="77826"/>
                    <a:pt x="10375" y="44450"/>
                  </a:cubicBezTo>
                  <a:cubicBezTo>
                    <a:pt x="10375" y="41910"/>
                    <a:pt x="11645" y="39370"/>
                    <a:pt x="12915" y="38100"/>
                  </a:cubicBezTo>
                  <a:cubicBezTo>
                    <a:pt x="34505" y="35560"/>
                    <a:pt x="65798" y="30480"/>
                    <a:pt x="131747" y="29210"/>
                  </a:cubicBezTo>
                  <a:cubicBezTo>
                    <a:pt x="243036" y="25400"/>
                    <a:pt x="354325" y="22860"/>
                    <a:pt x="469736" y="20320"/>
                  </a:cubicBezTo>
                  <a:cubicBezTo>
                    <a:pt x="548051" y="17780"/>
                    <a:pt x="626365" y="16510"/>
                    <a:pt x="700558" y="13970"/>
                  </a:cubicBezTo>
                  <a:cubicBezTo>
                    <a:pt x="774751" y="11430"/>
                    <a:pt x="853065" y="8890"/>
                    <a:pt x="927258" y="8890"/>
                  </a:cubicBezTo>
                  <a:cubicBezTo>
                    <a:pt x="1009695" y="7620"/>
                    <a:pt x="1092131" y="10160"/>
                    <a:pt x="1174567" y="8890"/>
                  </a:cubicBezTo>
                  <a:cubicBezTo>
                    <a:pt x="1277613" y="8890"/>
                    <a:pt x="3144798" y="6350"/>
                    <a:pt x="3247843" y="5080"/>
                  </a:cubicBezTo>
                  <a:cubicBezTo>
                    <a:pt x="3346767" y="3810"/>
                    <a:pt x="3445691" y="2540"/>
                    <a:pt x="3548736" y="2540"/>
                  </a:cubicBezTo>
                  <a:cubicBezTo>
                    <a:pt x="3717731" y="1270"/>
                    <a:pt x="3882604" y="0"/>
                    <a:pt x="4051598" y="0"/>
                  </a:cubicBezTo>
                  <a:cubicBezTo>
                    <a:pt x="4121669" y="0"/>
                    <a:pt x="4195862" y="2540"/>
                    <a:pt x="4265933" y="2540"/>
                  </a:cubicBezTo>
                  <a:cubicBezTo>
                    <a:pt x="4459659" y="3810"/>
                    <a:pt x="4657506" y="5080"/>
                    <a:pt x="4851232" y="7620"/>
                  </a:cubicBezTo>
                  <a:cubicBezTo>
                    <a:pt x="4954277" y="8890"/>
                    <a:pt x="5057323" y="12700"/>
                    <a:pt x="5160368" y="16510"/>
                  </a:cubicBezTo>
                  <a:cubicBezTo>
                    <a:pt x="5185099" y="16510"/>
                    <a:pt x="5209830" y="16510"/>
                    <a:pt x="5230439" y="16510"/>
                  </a:cubicBezTo>
                  <a:cubicBezTo>
                    <a:pt x="5253533" y="17780"/>
                    <a:pt x="5262422" y="20320"/>
                    <a:pt x="5272583" y="21590"/>
                  </a:cubicBezTo>
                  <a:close/>
                  <a:moveTo>
                    <a:pt x="5282743" y="2767960"/>
                  </a:moveTo>
                  <a:cubicBezTo>
                    <a:pt x="5284013" y="2751450"/>
                    <a:pt x="5285283" y="2738750"/>
                    <a:pt x="5285283" y="2726050"/>
                  </a:cubicBezTo>
                  <a:cubicBezTo>
                    <a:pt x="5284013" y="2606371"/>
                    <a:pt x="5282743" y="2493565"/>
                    <a:pt x="5282743" y="2372246"/>
                  </a:cubicBezTo>
                  <a:cubicBezTo>
                    <a:pt x="5282743" y="2316908"/>
                    <a:pt x="5285283" y="2261569"/>
                    <a:pt x="5284013" y="2206230"/>
                  </a:cubicBezTo>
                  <a:cubicBezTo>
                    <a:pt x="5284013" y="2155149"/>
                    <a:pt x="5282743" y="2101939"/>
                    <a:pt x="5281472" y="2050857"/>
                  </a:cubicBezTo>
                  <a:cubicBezTo>
                    <a:pt x="5276393" y="1972106"/>
                    <a:pt x="5264963" y="341748"/>
                    <a:pt x="5264963" y="262997"/>
                  </a:cubicBezTo>
                  <a:cubicBezTo>
                    <a:pt x="5262422" y="197016"/>
                    <a:pt x="5259883" y="128907"/>
                    <a:pt x="5257343" y="63500"/>
                  </a:cubicBezTo>
                  <a:cubicBezTo>
                    <a:pt x="5256072" y="44450"/>
                    <a:pt x="5254803" y="43180"/>
                    <a:pt x="5218074" y="41910"/>
                  </a:cubicBezTo>
                  <a:cubicBezTo>
                    <a:pt x="5205708" y="41910"/>
                    <a:pt x="5197464" y="41910"/>
                    <a:pt x="5185099" y="40640"/>
                  </a:cubicBezTo>
                  <a:cubicBezTo>
                    <a:pt x="5082054" y="36830"/>
                    <a:pt x="4974886" y="31750"/>
                    <a:pt x="4871841" y="30480"/>
                  </a:cubicBezTo>
                  <a:cubicBezTo>
                    <a:pt x="4620410" y="26670"/>
                    <a:pt x="4364857" y="25400"/>
                    <a:pt x="4113426" y="22860"/>
                  </a:cubicBezTo>
                  <a:cubicBezTo>
                    <a:pt x="4076329" y="22860"/>
                    <a:pt x="4035111" y="22860"/>
                    <a:pt x="3998015" y="22860"/>
                  </a:cubicBezTo>
                  <a:cubicBezTo>
                    <a:pt x="3936188" y="22860"/>
                    <a:pt x="3874360" y="22860"/>
                    <a:pt x="3816655" y="22860"/>
                  </a:cubicBezTo>
                  <a:cubicBezTo>
                    <a:pt x="3684756" y="22860"/>
                    <a:pt x="3552858" y="22860"/>
                    <a:pt x="3425082" y="24130"/>
                  </a:cubicBezTo>
                  <a:cubicBezTo>
                    <a:pt x="3313792" y="25400"/>
                    <a:pt x="1438364" y="29210"/>
                    <a:pt x="1327075" y="29210"/>
                  </a:cubicBezTo>
                  <a:cubicBezTo>
                    <a:pt x="1145715" y="29210"/>
                    <a:pt x="964355" y="26670"/>
                    <a:pt x="782995" y="33020"/>
                  </a:cubicBezTo>
                  <a:cubicBezTo>
                    <a:pt x="688193" y="36830"/>
                    <a:pt x="597513" y="36830"/>
                    <a:pt x="506832" y="38100"/>
                  </a:cubicBezTo>
                  <a:cubicBezTo>
                    <a:pt x="350203" y="41910"/>
                    <a:pt x="193574" y="45720"/>
                    <a:pt x="45935" y="50800"/>
                  </a:cubicBezTo>
                  <a:cubicBezTo>
                    <a:pt x="33235" y="50800"/>
                    <a:pt x="30695" y="53340"/>
                    <a:pt x="29425" y="71440"/>
                  </a:cubicBezTo>
                  <a:cubicBezTo>
                    <a:pt x="28155" y="109752"/>
                    <a:pt x="28155" y="148063"/>
                    <a:pt x="26885" y="186374"/>
                  </a:cubicBezTo>
                  <a:cubicBezTo>
                    <a:pt x="25615" y="250226"/>
                    <a:pt x="23075" y="311950"/>
                    <a:pt x="21805" y="375802"/>
                  </a:cubicBezTo>
                  <a:cubicBezTo>
                    <a:pt x="16725" y="443911"/>
                    <a:pt x="23075" y="2108324"/>
                    <a:pt x="25615" y="2176433"/>
                  </a:cubicBezTo>
                  <a:cubicBezTo>
                    <a:pt x="25615" y="2248799"/>
                    <a:pt x="25615" y="2323293"/>
                    <a:pt x="26885" y="2395659"/>
                  </a:cubicBezTo>
                  <a:cubicBezTo>
                    <a:pt x="26885" y="2448869"/>
                    <a:pt x="29425" y="2502079"/>
                    <a:pt x="29425" y="2555289"/>
                  </a:cubicBezTo>
                  <a:cubicBezTo>
                    <a:pt x="29425" y="2612756"/>
                    <a:pt x="29425" y="2670223"/>
                    <a:pt x="28155" y="2726050"/>
                  </a:cubicBezTo>
                  <a:cubicBezTo>
                    <a:pt x="28155" y="2729860"/>
                    <a:pt x="28155" y="2732400"/>
                    <a:pt x="28155" y="2736210"/>
                  </a:cubicBezTo>
                  <a:cubicBezTo>
                    <a:pt x="28155" y="2746370"/>
                    <a:pt x="31965" y="2750180"/>
                    <a:pt x="40855" y="2750180"/>
                  </a:cubicBezTo>
                  <a:cubicBezTo>
                    <a:pt x="74041" y="2750180"/>
                    <a:pt x="131747" y="2751450"/>
                    <a:pt x="185330" y="2751450"/>
                  </a:cubicBezTo>
                  <a:cubicBezTo>
                    <a:pt x="263645" y="2751450"/>
                    <a:pt x="346081" y="2748910"/>
                    <a:pt x="424396" y="2751450"/>
                  </a:cubicBezTo>
                  <a:cubicBezTo>
                    <a:pt x="552173" y="2755260"/>
                    <a:pt x="679949" y="2757800"/>
                    <a:pt x="807725" y="2756530"/>
                  </a:cubicBezTo>
                  <a:cubicBezTo>
                    <a:pt x="890162" y="2755260"/>
                    <a:pt x="968476" y="2757800"/>
                    <a:pt x="1050913" y="2757800"/>
                  </a:cubicBezTo>
                  <a:cubicBezTo>
                    <a:pt x="1170446" y="2757800"/>
                    <a:pt x="1289978" y="2756530"/>
                    <a:pt x="1409511" y="2757800"/>
                  </a:cubicBezTo>
                  <a:cubicBezTo>
                    <a:pt x="1586750" y="2759070"/>
                    <a:pt x="3532249" y="2748910"/>
                    <a:pt x="3713609" y="2751450"/>
                  </a:cubicBezTo>
                  <a:cubicBezTo>
                    <a:pt x="3791924" y="2752720"/>
                    <a:pt x="3870238" y="2753990"/>
                    <a:pt x="3944431" y="2753990"/>
                  </a:cubicBezTo>
                  <a:cubicBezTo>
                    <a:pt x="4080451" y="2756530"/>
                    <a:pt x="4212349" y="2752720"/>
                    <a:pt x="4348370" y="2756530"/>
                  </a:cubicBezTo>
                  <a:cubicBezTo>
                    <a:pt x="4459659" y="2759070"/>
                    <a:pt x="4570948" y="2759070"/>
                    <a:pt x="4682237" y="2761610"/>
                  </a:cubicBezTo>
                  <a:cubicBezTo>
                    <a:pt x="4847110" y="2765420"/>
                    <a:pt x="5011983" y="2767960"/>
                    <a:pt x="5176856" y="2769230"/>
                  </a:cubicBezTo>
                  <a:cubicBezTo>
                    <a:pt x="5238683" y="2769230"/>
                    <a:pt x="5262422" y="2767960"/>
                    <a:pt x="5282743" y="2767960"/>
                  </a:cubicBezTo>
                  <a:close/>
                </a:path>
              </a:pathLst>
            </a:custGeom>
            <a:solidFill>
              <a:srgbClr val="FFFFFF"/>
            </a:solidFill>
          </p:spPr>
          <p:txBody>
            <a:bodyPr/>
            <a:lstStyle/>
            <a:p>
              <a:endParaRPr lang="en-GB"/>
            </a:p>
          </p:txBody>
        </p:sp>
      </p:grpSp>
      <p:grpSp>
        <p:nvGrpSpPr>
          <p:cNvPr id="7" name="Group 7"/>
          <p:cNvGrpSpPr/>
          <p:nvPr/>
        </p:nvGrpSpPr>
        <p:grpSpPr>
          <a:xfrm>
            <a:off x="4456241" y="3707692"/>
            <a:ext cx="9375519" cy="1140248"/>
            <a:chOff x="0" y="0"/>
            <a:chExt cx="12500692" cy="1520331"/>
          </a:xfrm>
        </p:grpSpPr>
        <p:grpSp>
          <p:nvGrpSpPr>
            <p:cNvPr id="8" name="Group 8"/>
            <p:cNvGrpSpPr/>
            <p:nvPr/>
          </p:nvGrpSpPr>
          <p:grpSpPr>
            <a:xfrm>
              <a:off x="0" y="0"/>
              <a:ext cx="12500692" cy="1520331"/>
              <a:chOff x="0" y="0"/>
              <a:chExt cx="10834474" cy="1317686"/>
            </a:xfrm>
          </p:grpSpPr>
          <p:sp>
            <p:nvSpPr>
              <p:cNvPr id="9" name="Freeform 9"/>
              <p:cNvSpPr/>
              <p:nvPr/>
            </p:nvSpPr>
            <p:spPr>
              <a:xfrm>
                <a:off x="10160" y="16510"/>
                <a:ext cx="10811614" cy="1289746"/>
              </a:xfrm>
              <a:custGeom>
                <a:avLst/>
                <a:gdLst/>
                <a:ahLst/>
                <a:cxnLst/>
                <a:rect l="l" t="t" r="r" b="b"/>
                <a:pathLst>
                  <a:path w="10811614" h="1289746">
                    <a:moveTo>
                      <a:pt x="10811614" y="1289746"/>
                    </a:moveTo>
                    <a:lnTo>
                      <a:pt x="0" y="1282126"/>
                    </a:lnTo>
                    <a:lnTo>
                      <a:pt x="0" y="460544"/>
                    </a:lnTo>
                    <a:lnTo>
                      <a:pt x="17780" y="19050"/>
                    </a:lnTo>
                    <a:lnTo>
                      <a:pt x="5389629" y="0"/>
                    </a:lnTo>
                    <a:lnTo>
                      <a:pt x="10792564" y="5080"/>
                    </a:lnTo>
                    <a:close/>
                  </a:path>
                </a:pathLst>
              </a:custGeom>
              <a:solidFill>
                <a:srgbClr val="FFCA3B"/>
              </a:solidFill>
            </p:spPr>
            <p:txBody>
              <a:bodyPr/>
              <a:lstStyle/>
              <a:p>
                <a:endParaRPr lang="en-GB"/>
              </a:p>
            </p:txBody>
          </p:sp>
          <p:sp>
            <p:nvSpPr>
              <p:cNvPr id="10" name="Freeform 10"/>
              <p:cNvSpPr/>
              <p:nvPr/>
            </p:nvSpPr>
            <p:spPr>
              <a:xfrm>
                <a:off x="-215" y="0"/>
                <a:ext cx="10835959" cy="1315710"/>
              </a:xfrm>
              <a:custGeom>
                <a:avLst/>
                <a:gdLst/>
                <a:ahLst/>
                <a:cxnLst/>
                <a:rect l="l" t="t" r="r" b="b"/>
                <a:pathLst>
                  <a:path w="10835959" h="1315710">
                    <a:moveTo>
                      <a:pt x="10802939" y="21590"/>
                    </a:moveTo>
                    <a:cubicBezTo>
                      <a:pt x="10804209" y="34290"/>
                      <a:pt x="10804209" y="44450"/>
                      <a:pt x="10805479" y="54610"/>
                    </a:cubicBezTo>
                    <a:cubicBezTo>
                      <a:pt x="10808019" y="82760"/>
                      <a:pt x="10809289" y="109427"/>
                      <a:pt x="10811829" y="135142"/>
                    </a:cubicBezTo>
                    <a:cubicBezTo>
                      <a:pt x="10811829" y="172286"/>
                      <a:pt x="10824529" y="904683"/>
                      <a:pt x="10830879" y="941826"/>
                    </a:cubicBezTo>
                    <a:cubicBezTo>
                      <a:pt x="10837229" y="998018"/>
                      <a:pt x="10833419" y="1055162"/>
                      <a:pt x="10833419" y="1111354"/>
                    </a:cubicBezTo>
                    <a:cubicBezTo>
                      <a:pt x="10833419" y="1160879"/>
                      <a:pt x="10834689" y="1206594"/>
                      <a:pt x="10835959" y="1255456"/>
                    </a:cubicBezTo>
                    <a:cubicBezTo>
                      <a:pt x="10835959" y="1277046"/>
                      <a:pt x="10835959" y="1291016"/>
                      <a:pt x="10835959" y="1315146"/>
                    </a:cubicBezTo>
                    <a:cubicBezTo>
                      <a:pt x="10813098" y="1315146"/>
                      <a:pt x="10792779" y="1316416"/>
                      <a:pt x="10742858" y="1315146"/>
                    </a:cubicBezTo>
                    <a:cubicBezTo>
                      <a:pt x="10189854" y="1310066"/>
                      <a:pt x="9628344" y="1316416"/>
                      <a:pt x="9075342" y="1311336"/>
                    </a:cubicBezTo>
                    <a:cubicBezTo>
                      <a:pt x="8743541" y="1307526"/>
                      <a:pt x="8420248" y="1310066"/>
                      <a:pt x="8088446" y="1307526"/>
                    </a:cubicBezTo>
                    <a:cubicBezTo>
                      <a:pt x="7935307" y="1306256"/>
                      <a:pt x="7782168" y="1304986"/>
                      <a:pt x="7629028" y="1303716"/>
                    </a:cubicBezTo>
                    <a:cubicBezTo>
                      <a:pt x="7535443" y="1303716"/>
                      <a:pt x="7450366" y="1304986"/>
                      <a:pt x="7356781" y="1304986"/>
                    </a:cubicBezTo>
                    <a:cubicBezTo>
                      <a:pt x="7118564" y="1303716"/>
                      <a:pt x="6463469" y="1304986"/>
                      <a:pt x="6225253" y="1303716"/>
                    </a:cubicBezTo>
                    <a:cubicBezTo>
                      <a:pt x="6055099" y="1302446"/>
                      <a:pt x="2652007" y="1311336"/>
                      <a:pt x="2481852" y="1310066"/>
                    </a:cubicBezTo>
                    <a:cubicBezTo>
                      <a:pt x="2439314" y="1310066"/>
                      <a:pt x="2388267" y="1311336"/>
                      <a:pt x="2345729" y="1311336"/>
                    </a:cubicBezTo>
                    <a:cubicBezTo>
                      <a:pt x="2243636" y="1311336"/>
                      <a:pt x="2150051" y="1312606"/>
                      <a:pt x="2047958" y="1312606"/>
                    </a:cubicBezTo>
                    <a:cubicBezTo>
                      <a:pt x="1792726" y="1312606"/>
                      <a:pt x="1546002" y="1311336"/>
                      <a:pt x="1290770" y="1310066"/>
                    </a:cubicBezTo>
                    <a:cubicBezTo>
                      <a:pt x="1137631" y="1308796"/>
                      <a:pt x="984492" y="1307526"/>
                      <a:pt x="839861" y="1306256"/>
                    </a:cubicBezTo>
                    <a:cubicBezTo>
                      <a:pt x="567613" y="1304986"/>
                      <a:pt x="295366" y="1303716"/>
                      <a:pt x="44665" y="1303716"/>
                    </a:cubicBezTo>
                    <a:cubicBezTo>
                      <a:pt x="34505" y="1303716"/>
                      <a:pt x="25615" y="1303716"/>
                      <a:pt x="15455" y="1302446"/>
                    </a:cubicBezTo>
                    <a:cubicBezTo>
                      <a:pt x="6565" y="1301176"/>
                      <a:pt x="1485" y="1294826"/>
                      <a:pt x="4025" y="1285936"/>
                    </a:cubicBezTo>
                    <a:cubicBezTo>
                      <a:pt x="12915" y="1254214"/>
                      <a:pt x="9105" y="1230404"/>
                      <a:pt x="7835" y="1205642"/>
                    </a:cubicBezTo>
                    <a:cubicBezTo>
                      <a:pt x="6565" y="1155164"/>
                      <a:pt x="2755" y="1105639"/>
                      <a:pt x="4025" y="1055162"/>
                    </a:cubicBezTo>
                    <a:cubicBezTo>
                      <a:pt x="1485" y="992304"/>
                      <a:pt x="-3595" y="214192"/>
                      <a:pt x="4025" y="150381"/>
                    </a:cubicBezTo>
                    <a:cubicBezTo>
                      <a:pt x="5295" y="137999"/>
                      <a:pt x="4025" y="124666"/>
                      <a:pt x="5295" y="112285"/>
                    </a:cubicBezTo>
                    <a:cubicBezTo>
                      <a:pt x="6565" y="92284"/>
                      <a:pt x="9105" y="70379"/>
                      <a:pt x="10375" y="44450"/>
                    </a:cubicBezTo>
                    <a:cubicBezTo>
                      <a:pt x="10375" y="41910"/>
                      <a:pt x="11645" y="39370"/>
                      <a:pt x="12915" y="38100"/>
                    </a:cubicBezTo>
                    <a:cubicBezTo>
                      <a:pt x="34505" y="35560"/>
                      <a:pt x="82673" y="30480"/>
                      <a:pt x="218797" y="29210"/>
                    </a:cubicBezTo>
                    <a:cubicBezTo>
                      <a:pt x="448505" y="25400"/>
                      <a:pt x="678214" y="22860"/>
                      <a:pt x="916430" y="20320"/>
                    </a:cubicBezTo>
                    <a:cubicBezTo>
                      <a:pt x="1078077" y="17780"/>
                      <a:pt x="1239724" y="16510"/>
                      <a:pt x="1392863" y="13970"/>
                    </a:cubicBezTo>
                    <a:cubicBezTo>
                      <a:pt x="1546002" y="11430"/>
                      <a:pt x="1707649" y="8890"/>
                      <a:pt x="1860788" y="8890"/>
                    </a:cubicBezTo>
                    <a:cubicBezTo>
                      <a:pt x="2030943" y="7620"/>
                      <a:pt x="2201098" y="10160"/>
                      <a:pt x="2371252" y="8890"/>
                    </a:cubicBezTo>
                    <a:cubicBezTo>
                      <a:pt x="2583945" y="8890"/>
                      <a:pt x="6437946" y="6350"/>
                      <a:pt x="6650639" y="5080"/>
                    </a:cubicBezTo>
                    <a:cubicBezTo>
                      <a:pt x="6854825" y="3810"/>
                      <a:pt x="7059010" y="2540"/>
                      <a:pt x="7271704" y="2540"/>
                    </a:cubicBezTo>
                    <a:cubicBezTo>
                      <a:pt x="7620520" y="1270"/>
                      <a:pt x="7960830" y="0"/>
                      <a:pt x="8309647" y="0"/>
                    </a:cubicBezTo>
                    <a:cubicBezTo>
                      <a:pt x="8454278" y="0"/>
                      <a:pt x="8607417" y="2540"/>
                      <a:pt x="8752048" y="2540"/>
                    </a:cubicBezTo>
                    <a:cubicBezTo>
                      <a:pt x="9151912" y="3810"/>
                      <a:pt x="9560283" y="5080"/>
                      <a:pt x="9960146" y="7620"/>
                    </a:cubicBezTo>
                    <a:cubicBezTo>
                      <a:pt x="10172839" y="8890"/>
                      <a:pt x="10385532" y="12700"/>
                      <a:pt x="10598225" y="16510"/>
                    </a:cubicBezTo>
                    <a:cubicBezTo>
                      <a:pt x="10649272" y="16510"/>
                      <a:pt x="10700319" y="16510"/>
                      <a:pt x="10742858" y="16510"/>
                    </a:cubicBezTo>
                    <a:cubicBezTo>
                      <a:pt x="10783889" y="17780"/>
                      <a:pt x="10792779" y="20320"/>
                      <a:pt x="10802939" y="21590"/>
                    </a:cubicBezTo>
                    <a:close/>
                    <a:moveTo>
                      <a:pt x="10813098" y="1298636"/>
                    </a:moveTo>
                    <a:cubicBezTo>
                      <a:pt x="10814369" y="1282126"/>
                      <a:pt x="10815639" y="1269426"/>
                      <a:pt x="10815639" y="1256726"/>
                    </a:cubicBezTo>
                    <a:cubicBezTo>
                      <a:pt x="10814369" y="1201832"/>
                      <a:pt x="10813098" y="1151355"/>
                      <a:pt x="10813098" y="1097068"/>
                    </a:cubicBezTo>
                    <a:cubicBezTo>
                      <a:pt x="10813098" y="1072305"/>
                      <a:pt x="10815639" y="1047543"/>
                      <a:pt x="10814369" y="1022780"/>
                    </a:cubicBezTo>
                    <a:cubicBezTo>
                      <a:pt x="10814369" y="999923"/>
                      <a:pt x="10813098" y="976113"/>
                      <a:pt x="10811829" y="953255"/>
                    </a:cubicBezTo>
                    <a:cubicBezTo>
                      <a:pt x="10806748" y="918016"/>
                      <a:pt x="10795319" y="188477"/>
                      <a:pt x="10795319" y="153238"/>
                    </a:cubicBezTo>
                    <a:cubicBezTo>
                      <a:pt x="10792779" y="123713"/>
                      <a:pt x="10790239" y="93237"/>
                      <a:pt x="10787698" y="63500"/>
                    </a:cubicBezTo>
                    <a:cubicBezTo>
                      <a:pt x="10786429" y="44450"/>
                      <a:pt x="10785159" y="43180"/>
                      <a:pt x="10717334" y="41910"/>
                    </a:cubicBezTo>
                    <a:cubicBezTo>
                      <a:pt x="10691810" y="41910"/>
                      <a:pt x="10674795" y="41910"/>
                      <a:pt x="10649272" y="40640"/>
                    </a:cubicBezTo>
                    <a:cubicBezTo>
                      <a:pt x="10436580" y="36830"/>
                      <a:pt x="10215378" y="31750"/>
                      <a:pt x="10002685" y="30480"/>
                    </a:cubicBezTo>
                    <a:cubicBezTo>
                      <a:pt x="9483714" y="26670"/>
                      <a:pt x="8956234" y="25400"/>
                      <a:pt x="8437263" y="22860"/>
                    </a:cubicBezTo>
                    <a:cubicBezTo>
                      <a:pt x="8360694" y="22860"/>
                      <a:pt x="8275616" y="22860"/>
                      <a:pt x="8199046" y="22860"/>
                    </a:cubicBezTo>
                    <a:cubicBezTo>
                      <a:pt x="8071431" y="22860"/>
                      <a:pt x="7943815" y="22860"/>
                      <a:pt x="7824706" y="22860"/>
                    </a:cubicBezTo>
                    <a:cubicBezTo>
                      <a:pt x="7552459" y="22860"/>
                      <a:pt x="7280212" y="22860"/>
                      <a:pt x="7016472" y="24130"/>
                    </a:cubicBezTo>
                    <a:cubicBezTo>
                      <a:pt x="6786763" y="25400"/>
                      <a:pt x="2915747" y="29210"/>
                      <a:pt x="2686038" y="29210"/>
                    </a:cubicBezTo>
                    <a:cubicBezTo>
                      <a:pt x="2311698" y="29210"/>
                      <a:pt x="1937358" y="26670"/>
                      <a:pt x="1563018" y="33020"/>
                    </a:cubicBezTo>
                    <a:cubicBezTo>
                      <a:pt x="1367340" y="36830"/>
                      <a:pt x="1180170" y="36830"/>
                      <a:pt x="993000" y="38100"/>
                    </a:cubicBezTo>
                    <a:cubicBezTo>
                      <a:pt x="669706" y="41910"/>
                      <a:pt x="346412" y="45720"/>
                      <a:pt x="45935" y="50800"/>
                    </a:cubicBezTo>
                    <a:cubicBezTo>
                      <a:pt x="33235" y="50800"/>
                      <a:pt x="30695" y="53340"/>
                      <a:pt x="29425" y="67522"/>
                    </a:cubicBezTo>
                    <a:cubicBezTo>
                      <a:pt x="28155" y="84665"/>
                      <a:pt x="28155" y="101808"/>
                      <a:pt x="26885" y="118951"/>
                    </a:cubicBezTo>
                    <a:cubicBezTo>
                      <a:pt x="25615" y="147523"/>
                      <a:pt x="23075" y="175143"/>
                      <a:pt x="21805" y="203715"/>
                    </a:cubicBezTo>
                    <a:cubicBezTo>
                      <a:pt x="16725" y="234192"/>
                      <a:pt x="23075" y="978970"/>
                      <a:pt x="25615" y="1009447"/>
                    </a:cubicBezTo>
                    <a:cubicBezTo>
                      <a:pt x="25615" y="1041829"/>
                      <a:pt x="25615" y="1075163"/>
                      <a:pt x="26885" y="1107544"/>
                    </a:cubicBezTo>
                    <a:cubicBezTo>
                      <a:pt x="26885" y="1131354"/>
                      <a:pt x="29425" y="1155164"/>
                      <a:pt x="29425" y="1178974"/>
                    </a:cubicBezTo>
                    <a:cubicBezTo>
                      <a:pt x="29425" y="1204689"/>
                      <a:pt x="29425" y="1230404"/>
                      <a:pt x="28155" y="1256726"/>
                    </a:cubicBezTo>
                    <a:cubicBezTo>
                      <a:pt x="28155" y="1260536"/>
                      <a:pt x="28155" y="1263076"/>
                      <a:pt x="28155" y="1266886"/>
                    </a:cubicBezTo>
                    <a:cubicBezTo>
                      <a:pt x="28155" y="1277046"/>
                      <a:pt x="31965" y="1280856"/>
                      <a:pt x="40855" y="1280856"/>
                    </a:cubicBezTo>
                    <a:cubicBezTo>
                      <a:pt x="99688" y="1280856"/>
                      <a:pt x="218797" y="1282126"/>
                      <a:pt x="329397" y="1282126"/>
                    </a:cubicBezTo>
                    <a:cubicBezTo>
                      <a:pt x="491044" y="1282126"/>
                      <a:pt x="661198" y="1279586"/>
                      <a:pt x="822845" y="1282126"/>
                    </a:cubicBezTo>
                    <a:cubicBezTo>
                      <a:pt x="1086585" y="1285936"/>
                      <a:pt x="1350325" y="1288476"/>
                      <a:pt x="1614064" y="1287206"/>
                    </a:cubicBezTo>
                    <a:cubicBezTo>
                      <a:pt x="1784219" y="1285936"/>
                      <a:pt x="1945866" y="1288476"/>
                      <a:pt x="2116020" y="1288476"/>
                    </a:cubicBezTo>
                    <a:cubicBezTo>
                      <a:pt x="2362744" y="1288476"/>
                      <a:pt x="2609468" y="1287206"/>
                      <a:pt x="2856193" y="1288476"/>
                    </a:cubicBezTo>
                    <a:cubicBezTo>
                      <a:pt x="3222025" y="1289746"/>
                      <a:pt x="7237673" y="1279586"/>
                      <a:pt x="7612013" y="1282126"/>
                    </a:cubicBezTo>
                    <a:cubicBezTo>
                      <a:pt x="7773660" y="1283396"/>
                      <a:pt x="7935307" y="1284666"/>
                      <a:pt x="8088446" y="1284666"/>
                    </a:cubicBezTo>
                    <a:cubicBezTo>
                      <a:pt x="8369201" y="1287206"/>
                      <a:pt x="8641448" y="1283396"/>
                      <a:pt x="8922204" y="1287206"/>
                    </a:cubicBezTo>
                    <a:cubicBezTo>
                      <a:pt x="9151912" y="1289746"/>
                      <a:pt x="9381621" y="1289746"/>
                      <a:pt x="9611329" y="1292286"/>
                    </a:cubicBezTo>
                    <a:cubicBezTo>
                      <a:pt x="9951639" y="1296096"/>
                      <a:pt x="10291947" y="1298636"/>
                      <a:pt x="10632257" y="1299906"/>
                    </a:cubicBezTo>
                    <a:cubicBezTo>
                      <a:pt x="10759873" y="1299906"/>
                      <a:pt x="10792779" y="1298636"/>
                      <a:pt x="10813098" y="1298636"/>
                    </a:cubicBezTo>
                    <a:close/>
                  </a:path>
                </a:pathLst>
              </a:custGeom>
              <a:solidFill>
                <a:srgbClr val="FFCA3B"/>
              </a:solidFill>
            </p:spPr>
            <p:txBody>
              <a:bodyPr/>
              <a:lstStyle/>
              <a:p>
                <a:endParaRPr lang="en-GB"/>
              </a:p>
            </p:txBody>
          </p:sp>
        </p:grpSp>
        <p:sp>
          <p:nvSpPr>
            <p:cNvPr id="11" name="TextBox 11"/>
            <p:cNvSpPr txBox="1"/>
            <p:nvPr/>
          </p:nvSpPr>
          <p:spPr>
            <a:xfrm>
              <a:off x="1809281" y="359480"/>
              <a:ext cx="8882131" cy="868045"/>
            </a:xfrm>
            <a:prstGeom prst="rect">
              <a:avLst/>
            </a:prstGeom>
          </p:spPr>
          <p:txBody>
            <a:bodyPr lIns="0" tIns="0" rIns="0" bIns="0" rtlCol="0" anchor="t">
              <a:spAutoFit/>
            </a:bodyPr>
            <a:lstStyle/>
            <a:p>
              <a:pPr algn="ctr">
                <a:lnSpc>
                  <a:spcPts val="4680"/>
                </a:lnSpc>
              </a:pPr>
              <a:r>
                <a:rPr lang="en-US" sz="4500">
                  <a:solidFill>
                    <a:srgbClr val="000000"/>
                  </a:solidFill>
                  <a:latin typeface="More Sugar Thin"/>
                  <a:ea typeface="More Sugar Thin"/>
                  <a:cs typeface="More Sugar Thin"/>
                  <a:sym typeface="More Sugar Thin"/>
                </a:rPr>
                <a:t>The background</a:t>
              </a:r>
            </a:p>
          </p:txBody>
        </p:sp>
      </p:grpSp>
      <p:grpSp>
        <p:nvGrpSpPr>
          <p:cNvPr id="12" name="Group 12"/>
          <p:cNvGrpSpPr/>
          <p:nvPr/>
        </p:nvGrpSpPr>
        <p:grpSpPr>
          <a:xfrm>
            <a:off x="4456241" y="5147114"/>
            <a:ext cx="9375519" cy="1140248"/>
            <a:chOff x="0" y="0"/>
            <a:chExt cx="12500692" cy="1520331"/>
          </a:xfrm>
        </p:grpSpPr>
        <p:grpSp>
          <p:nvGrpSpPr>
            <p:cNvPr id="13" name="Group 13"/>
            <p:cNvGrpSpPr/>
            <p:nvPr/>
          </p:nvGrpSpPr>
          <p:grpSpPr>
            <a:xfrm>
              <a:off x="0" y="0"/>
              <a:ext cx="12500692" cy="1520331"/>
              <a:chOff x="0" y="0"/>
              <a:chExt cx="10834474" cy="1317686"/>
            </a:xfrm>
          </p:grpSpPr>
          <p:sp>
            <p:nvSpPr>
              <p:cNvPr id="14" name="Freeform 14"/>
              <p:cNvSpPr/>
              <p:nvPr/>
            </p:nvSpPr>
            <p:spPr>
              <a:xfrm>
                <a:off x="10160" y="16510"/>
                <a:ext cx="10811614" cy="1289746"/>
              </a:xfrm>
              <a:custGeom>
                <a:avLst/>
                <a:gdLst/>
                <a:ahLst/>
                <a:cxnLst/>
                <a:rect l="l" t="t" r="r" b="b"/>
                <a:pathLst>
                  <a:path w="10811614" h="1289746">
                    <a:moveTo>
                      <a:pt x="10811614" y="1289746"/>
                    </a:moveTo>
                    <a:lnTo>
                      <a:pt x="0" y="1282126"/>
                    </a:lnTo>
                    <a:lnTo>
                      <a:pt x="0" y="460544"/>
                    </a:lnTo>
                    <a:lnTo>
                      <a:pt x="17780" y="19050"/>
                    </a:lnTo>
                    <a:lnTo>
                      <a:pt x="5389629" y="0"/>
                    </a:lnTo>
                    <a:lnTo>
                      <a:pt x="10792564" y="5080"/>
                    </a:lnTo>
                    <a:close/>
                  </a:path>
                </a:pathLst>
              </a:custGeom>
              <a:solidFill>
                <a:srgbClr val="FFCA3B"/>
              </a:solidFill>
            </p:spPr>
            <p:txBody>
              <a:bodyPr/>
              <a:lstStyle/>
              <a:p>
                <a:endParaRPr lang="en-GB"/>
              </a:p>
            </p:txBody>
          </p:sp>
          <p:sp>
            <p:nvSpPr>
              <p:cNvPr id="15" name="Freeform 15"/>
              <p:cNvSpPr/>
              <p:nvPr/>
            </p:nvSpPr>
            <p:spPr>
              <a:xfrm>
                <a:off x="-215" y="0"/>
                <a:ext cx="10835959" cy="1315710"/>
              </a:xfrm>
              <a:custGeom>
                <a:avLst/>
                <a:gdLst/>
                <a:ahLst/>
                <a:cxnLst/>
                <a:rect l="l" t="t" r="r" b="b"/>
                <a:pathLst>
                  <a:path w="10835959" h="1315710">
                    <a:moveTo>
                      <a:pt x="10802939" y="21590"/>
                    </a:moveTo>
                    <a:cubicBezTo>
                      <a:pt x="10804209" y="34290"/>
                      <a:pt x="10804209" y="44450"/>
                      <a:pt x="10805479" y="54610"/>
                    </a:cubicBezTo>
                    <a:cubicBezTo>
                      <a:pt x="10808019" y="82760"/>
                      <a:pt x="10809289" y="109427"/>
                      <a:pt x="10811829" y="135142"/>
                    </a:cubicBezTo>
                    <a:cubicBezTo>
                      <a:pt x="10811829" y="172286"/>
                      <a:pt x="10824529" y="904683"/>
                      <a:pt x="10830879" y="941826"/>
                    </a:cubicBezTo>
                    <a:cubicBezTo>
                      <a:pt x="10837229" y="998018"/>
                      <a:pt x="10833419" y="1055162"/>
                      <a:pt x="10833419" y="1111354"/>
                    </a:cubicBezTo>
                    <a:cubicBezTo>
                      <a:pt x="10833419" y="1160879"/>
                      <a:pt x="10834689" y="1206594"/>
                      <a:pt x="10835959" y="1255456"/>
                    </a:cubicBezTo>
                    <a:cubicBezTo>
                      <a:pt x="10835959" y="1277046"/>
                      <a:pt x="10835959" y="1291016"/>
                      <a:pt x="10835959" y="1315146"/>
                    </a:cubicBezTo>
                    <a:cubicBezTo>
                      <a:pt x="10813098" y="1315146"/>
                      <a:pt x="10792779" y="1316416"/>
                      <a:pt x="10742858" y="1315146"/>
                    </a:cubicBezTo>
                    <a:cubicBezTo>
                      <a:pt x="10189854" y="1310066"/>
                      <a:pt x="9628344" y="1316416"/>
                      <a:pt x="9075342" y="1311336"/>
                    </a:cubicBezTo>
                    <a:cubicBezTo>
                      <a:pt x="8743541" y="1307526"/>
                      <a:pt x="8420248" y="1310066"/>
                      <a:pt x="8088446" y="1307526"/>
                    </a:cubicBezTo>
                    <a:cubicBezTo>
                      <a:pt x="7935307" y="1306256"/>
                      <a:pt x="7782168" y="1304986"/>
                      <a:pt x="7629028" y="1303716"/>
                    </a:cubicBezTo>
                    <a:cubicBezTo>
                      <a:pt x="7535443" y="1303716"/>
                      <a:pt x="7450366" y="1304986"/>
                      <a:pt x="7356781" y="1304986"/>
                    </a:cubicBezTo>
                    <a:cubicBezTo>
                      <a:pt x="7118564" y="1303716"/>
                      <a:pt x="6463469" y="1304986"/>
                      <a:pt x="6225253" y="1303716"/>
                    </a:cubicBezTo>
                    <a:cubicBezTo>
                      <a:pt x="6055099" y="1302446"/>
                      <a:pt x="2652007" y="1311336"/>
                      <a:pt x="2481852" y="1310066"/>
                    </a:cubicBezTo>
                    <a:cubicBezTo>
                      <a:pt x="2439314" y="1310066"/>
                      <a:pt x="2388267" y="1311336"/>
                      <a:pt x="2345729" y="1311336"/>
                    </a:cubicBezTo>
                    <a:cubicBezTo>
                      <a:pt x="2243636" y="1311336"/>
                      <a:pt x="2150051" y="1312606"/>
                      <a:pt x="2047958" y="1312606"/>
                    </a:cubicBezTo>
                    <a:cubicBezTo>
                      <a:pt x="1792726" y="1312606"/>
                      <a:pt x="1546002" y="1311336"/>
                      <a:pt x="1290770" y="1310066"/>
                    </a:cubicBezTo>
                    <a:cubicBezTo>
                      <a:pt x="1137631" y="1308796"/>
                      <a:pt x="984492" y="1307526"/>
                      <a:pt x="839861" y="1306256"/>
                    </a:cubicBezTo>
                    <a:cubicBezTo>
                      <a:pt x="567613" y="1304986"/>
                      <a:pt x="295366" y="1303716"/>
                      <a:pt x="44665" y="1303716"/>
                    </a:cubicBezTo>
                    <a:cubicBezTo>
                      <a:pt x="34505" y="1303716"/>
                      <a:pt x="25615" y="1303716"/>
                      <a:pt x="15455" y="1302446"/>
                    </a:cubicBezTo>
                    <a:cubicBezTo>
                      <a:pt x="6565" y="1301176"/>
                      <a:pt x="1485" y="1294826"/>
                      <a:pt x="4025" y="1285936"/>
                    </a:cubicBezTo>
                    <a:cubicBezTo>
                      <a:pt x="12915" y="1254214"/>
                      <a:pt x="9105" y="1230404"/>
                      <a:pt x="7835" y="1205642"/>
                    </a:cubicBezTo>
                    <a:cubicBezTo>
                      <a:pt x="6565" y="1155164"/>
                      <a:pt x="2755" y="1105639"/>
                      <a:pt x="4025" y="1055162"/>
                    </a:cubicBezTo>
                    <a:cubicBezTo>
                      <a:pt x="1485" y="992304"/>
                      <a:pt x="-3595" y="214192"/>
                      <a:pt x="4025" y="150381"/>
                    </a:cubicBezTo>
                    <a:cubicBezTo>
                      <a:pt x="5295" y="137999"/>
                      <a:pt x="4025" y="124666"/>
                      <a:pt x="5295" y="112285"/>
                    </a:cubicBezTo>
                    <a:cubicBezTo>
                      <a:pt x="6565" y="92284"/>
                      <a:pt x="9105" y="70379"/>
                      <a:pt x="10375" y="44450"/>
                    </a:cubicBezTo>
                    <a:cubicBezTo>
                      <a:pt x="10375" y="41910"/>
                      <a:pt x="11645" y="39370"/>
                      <a:pt x="12915" y="38100"/>
                    </a:cubicBezTo>
                    <a:cubicBezTo>
                      <a:pt x="34505" y="35560"/>
                      <a:pt x="82673" y="30480"/>
                      <a:pt x="218797" y="29210"/>
                    </a:cubicBezTo>
                    <a:cubicBezTo>
                      <a:pt x="448505" y="25400"/>
                      <a:pt x="678214" y="22860"/>
                      <a:pt x="916430" y="20320"/>
                    </a:cubicBezTo>
                    <a:cubicBezTo>
                      <a:pt x="1078077" y="17780"/>
                      <a:pt x="1239724" y="16510"/>
                      <a:pt x="1392863" y="13970"/>
                    </a:cubicBezTo>
                    <a:cubicBezTo>
                      <a:pt x="1546002" y="11430"/>
                      <a:pt x="1707649" y="8890"/>
                      <a:pt x="1860788" y="8890"/>
                    </a:cubicBezTo>
                    <a:cubicBezTo>
                      <a:pt x="2030943" y="7620"/>
                      <a:pt x="2201098" y="10160"/>
                      <a:pt x="2371252" y="8890"/>
                    </a:cubicBezTo>
                    <a:cubicBezTo>
                      <a:pt x="2583945" y="8890"/>
                      <a:pt x="6437946" y="6350"/>
                      <a:pt x="6650639" y="5080"/>
                    </a:cubicBezTo>
                    <a:cubicBezTo>
                      <a:pt x="6854825" y="3810"/>
                      <a:pt x="7059010" y="2540"/>
                      <a:pt x="7271704" y="2540"/>
                    </a:cubicBezTo>
                    <a:cubicBezTo>
                      <a:pt x="7620520" y="1270"/>
                      <a:pt x="7960830" y="0"/>
                      <a:pt x="8309647" y="0"/>
                    </a:cubicBezTo>
                    <a:cubicBezTo>
                      <a:pt x="8454278" y="0"/>
                      <a:pt x="8607417" y="2540"/>
                      <a:pt x="8752048" y="2540"/>
                    </a:cubicBezTo>
                    <a:cubicBezTo>
                      <a:pt x="9151912" y="3810"/>
                      <a:pt x="9560283" y="5080"/>
                      <a:pt x="9960146" y="7620"/>
                    </a:cubicBezTo>
                    <a:cubicBezTo>
                      <a:pt x="10172839" y="8890"/>
                      <a:pt x="10385532" y="12700"/>
                      <a:pt x="10598225" y="16510"/>
                    </a:cubicBezTo>
                    <a:cubicBezTo>
                      <a:pt x="10649272" y="16510"/>
                      <a:pt x="10700319" y="16510"/>
                      <a:pt x="10742858" y="16510"/>
                    </a:cubicBezTo>
                    <a:cubicBezTo>
                      <a:pt x="10783889" y="17780"/>
                      <a:pt x="10792779" y="20320"/>
                      <a:pt x="10802939" y="21590"/>
                    </a:cubicBezTo>
                    <a:close/>
                    <a:moveTo>
                      <a:pt x="10813098" y="1298636"/>
                    </a:moveTo>
                    <a:cubicBezTo>
                      <a:pt x="10814369" y="1282126"/>
                      <a:pt x="10815639" y="1269426"/>
                      <a:pt x="10815639" y="1256726"/>
                    </a:cubicBezTo>
                    <a:cubicBezTo>
                      <a:pt x="10814369" y="1201832"/>
                      <a:pt x="10813098" y="1151355"/>
                      <a:pt x="10813098" y="1097068"/>
                    </a:cubicBezTo>
                    <a:cubicBezTo>
                      <a:pt x="10813098" y="1072305"/>
                      <a:pt x="10815639" y="1047543"/>
                      <a:pt x="10814369" y="1022780"/>
                    </a:cubicBezTo>
                    <a:cubicBezTo>
                      <a:pt x="10814369" y="999923"/>
                      <a:pt x="10813098" y="976113"/>
                      <a:pt x="10811829" y="953255"/>
                    </a:cubicBezTo>
                    <a:cubicBezTo>
                      <a:pt x="10806748" y="918016"/>
                      <a:pt x="10795319" y="188477"/>
                      <a:pt x="10795319" y="153238"/>
                    </a:cubicBezTo>
                    <a:cubicBezTo>
                      <a:pt x="10792779" y="123713"/>
                      <a:pt x="10790239" y="93237"/>
                      <a:pt x="10787698" y="63500"/>
                    </a:cubicBezTo>
                    <a:cubicBezTo>
                      <a:pt x="10786429" y="44450"/>
                      <a:pt x="10785159" y="43180"/>
                      <a:pt x="10717334" y="41910"/>
                    </a:cubicBezTo>
                    <a:cubicBezTo>
                      <a:pt x="10691810" y="41910"/>
                      <a:pt x="10674795" y="41910"/>
                      <a:pt x="10649272" y="40640"/>
                    </a:cubicBezTo>
                    <a:cubicBezTo>
                      <a:pt x="10436580" y="36830"/>
                      <a:pt x="10215378" y="31750"/>
                      <a:pt x="10002685" y="30480"/>
                    </a:cubicBezTo>
                    <a:cubicBezTo>
                      <a:pt x="9483714" y="26670"/>
                      <a:pt x="8956234" y="25400"/>
                      <a:pt x="8437263" y="22860"/>
                    </a:cubicBezTo>
                    <a:cubicBezTo>
                      <a:pt x="8360694" y="22860"/>
                      <a:pt x="8275616" y="22860"/>
                      <a:pt x="8199046" y="22860"/>
                    </a:cubicBezTo>
                    <a:cubicBezTo>
                      <a:pt x="8071431" y="22860"/>
                      <a:pt x="7943815" y="22860"/>
                      <a:pt x="7824706" y="22860"/>
                    </a:cubicBezTo>
                    <a:cubicBezTo>
                      <a:pt x="7552459" y="22860"/>
                      <a:pt x="7280212" y="22860"/>
                      <a:pt x="7016472" y="24130"/>
                    </a:cubicBezTo>
                    <a:cubicBezTo>
                      <a:pt x="6786763" y="25400"/>
                      <a:pt x="2915747" y="29210"/>
                      <a:pt x="2686038" y="29210"/>
                    </a:cubicBezTo>
                    <a:cubicBezTo>
                      <a:pt x="2311698" y="29210"/>
                      <a:pt x="1937358" y="26670"/>
                      <a:pt x="1563018" y="33020"/>
                    </a:cubicBezTo>
                    <a:cubicBezTo>
                      <a:pt x="1367340" y="36830"/>
                      <a:pt x="1180170" y="36830"/>
                      <a:pt x="993000" y="38100"/>
                    </a:cubicBezTo>
                    <a:cubicBezTo>
                      <a:pt x="669706" y="41910"/>
                      <a:pt x="346412" y="45720"/>
                      <a:pt x="45935" y="50800"/>
                    </a:cubicBezTo>
                    <a:cubicBezTo>
                      <a:pt x="33235" y="50800"/>
                      <a:pt x="30695" y="53340"/>
                      <a:pt x="29425" y="67522"/>
                    </a:cubicBezTo>
                    <a:cubicBezTo>
                      <a:pt x="28155" y="84665"/>
                      <a:pt x="28155" y="101808"/>
                      <a:pt x="26885" y="118951"/>
                    </a:cubicBezTo>
                    <a:cubicBezTo>
                      <a:pt x="25615" y="147523"/>
                      <a:pt x="23075" y="175143"/>
                      <a:pt x="21805" y="203715"/>
                    </a:cubicBezTo>
                    <a:cubicBezTo>
                      <a:pt x="16725" y="234192"/>
                      <a:pt x="23075" y="978970"/>
                      <a:pt x="25615" y="1009447"/>
                    </a:cubicBezTo>
                    <a:cubicBezTo>
                      <a:pt x="25615" y="1041829"/>
                      <a:pt x="25615" y="1075163"/>
                      <a:pt x="26885" y="1107544"/>
                    </a:cubicBezTo>
                    <a:cubicBezTo>
                      <a:pt x="26885" y="1131354"/>
                      <a:pt x="29425" y="1155164"/>
                      <a:pt x="29425" y="1178974"/>
                    </a:cubicBezTo>
                    <a:cubicBezTo>
                      <a:pt x="29425" y="1204689"/>
                      <a:pt x="29425" y="1230404"/>
                      <a:pt x="28155" y="1256726"/>
                    </a:cubicBezTo>
                    <a:cubicBezTo>
                      <a:pt x="28155" y="1260536"/>
                      <a:pt x="28155" y="1263076"/>
                      <a:pt x="28155" y="1266886"/>
                    </a:cubicBezTo>
                    <a:cubicBezTo>
                      <a:pt x="28155" y="1277046"/>
                      <a:pt x="31965" y="1280856"/>
                      <a:pt x="40855" y="1280856"/>
                    </a:cubicBezTo>
                    <a:cubicBezTo>
                      <a:pt x="99688" y="1280856"/>
                      <a:pt x="218797" y="1282126"/>
                      <a:pt x="329397" y="1282126"/>
                    </a:cubicBezTo>
                    <a:cubicBezTo>
                      <a:pt x="491044" y="1282126"/>
                      <a:pt x="661198" y="1279586"/>
                      <a:pt x="822845" y="1282126"/>
                    </a:cubicBezTo>
                    <a:cubicBezTo>
                      <a:pt x="1086585" y="1285936"/>
                      <a:pt x="1350325" y="1288476"/>
                      <a:pt x="1614064" y="1287206"/>
                    </a:cubicBezTo>
                    <a:cubicBezTo>
                      <a:pt x="1784219" y="1285936"/>
                      <a:pt x="1945866" y="1288476"/>
                      <a:pt x="2116020" y="1288476"/>
                    </a:cubicBezTo>
                    <a:cubicBezTo>
                      <a:pt x="2362744" y="1288476"/>
                      <a:pt x="2609468" y="1287206"/>
                      <a:pt x="2856193" y="1288476"/>
                    </a:cubicBezTo>
                    <a:cubicBezTo>
                      <a:pt x="3222025" y="1289746"/>
                      <a:pt x="7237673" y="1279586"/>
                      <a:pt x="7612013" y="1282126"/>
                    </a:cubicBezTo>
                    <a:cubicBezTo>
                      <a:pt x="7773660" y="1283396"/>
                      <a:pt x="7935307" y="1284666"/>
                      <a:pt x="8088446" y="1284666"/>
                    </a:cubicBezTo>
                    <a:cubicBezTo>
                      <a:pt x="8369201" y="1287206"/>
                      <a:pt x="8641448" y="1283396"/>
                      <a:pt x="8922204" y="1287206"/>
                    </a:cubicBezTo>
                    <a:cubicBezTo>
                      <a:pt x="9151912" y="1289746"/>
                      <a:pt x="9381621" y="1289746"/>
                      <a:pt x="9611329" y="1292286"/>
                    </a:cubicBezTo>
                    <a:cubicBezTo>
                      <a:pt x="9951639" y="1296096"/>
                      <a:pt x="10291947" y="1298636"/>
                      <a:pt x="10632257" y="1299906"/>
                    </a:cubicBezTo>
                    <a:cubicBezTo>
                      <a:pt x="10759873" y="1299906"/>
                      <a:pt x="10792779" y="1298636"/>
                      <a:pt x="10813098" y="1298636"/>
                    </a:cubicBezTo>
                    <a:close/>
                  </a:path>
                </a:pathLst>
              </a:custGeom>
              <a:solidFill>
                <a:srgbClr val="FFCA3B"/>
              </a:solidFill>
            </p:spPr>
            <p:txBody>
              <a:bodyPr/>
              <a:lstStyle/>
              <a:p>
                <a:endParaRPr lang="en-GB"/>
              </a:p>
            </p:txBody>
          </p:sp>
        </p:grpSp>
        <p:sp>
          <p:nvSpPr>
            <p:cNvPr id="16" name="TextBox 16"/>
            <p:cNvSpPr txBox="1"/>
            <p:nvPr/>
          </p:nvSpPr>
          <p:spPr>
            <a:xfrm>
              <a:off x="1809281" y="359480"/>
              <a:ext cx="8882131" cy="868045"/>
            </a:xfrm>
            <a:prstGeom prst="rect">
              <a:avLst/>
            </a:prstGeom>
          </p:spPr>
          <p:txBody>
            <a:bodyPr lIns="0" tIns="0" rIns="0" bIns="0" rtlCol="0" anchor="t">
              <a:spAutoFit/>
            </a:bodyPr>
            <a:lstStyle/>
            <a:p>
              <a:pPr algn="ctr">
                <a:lnSpc>
                  <a:spcPts val="4680"/>
                </a:lnSpc>
              </a:pPr>
              <a:r>
                <a:rPr lang="en-US" sz="4500">
                  <a:solidFill>
                    <a:srgbClr val="000000"/>
                  </a:solidFill>
                  <a:latin typeface="More Sugar Thin"/>
                  <a:ea typeface="More Sugar Thin"/>
                  <a:cs typeface="More Sugar Thin"/>
                  <a:sym typeface="More Sugar Thin"/>
                </a:rPr>
                <a:t>The experiment</a:t>
              </a:r>
            </a:p>
          </p:txBody>
        </p:sp>
      </p:grpSp>
      <p:grpSp>
        <p:nvGrpSpPr>
          <p:cNvPr id="17" name="Group 17"/>
          <p:cNvGrpSpPr/>
          <p:nvPr/>
        </p:nvGrpSpPr>
        <p:grpSpPr>
          <a:xfrm>
            <a:off x="4456241" y="6586535"/>
            <a:ext cx="9375519" cy="1140248"/>
            <a:chOff x="0" y="0"/>
            <a:chExt cx="12500692" cy="1520331"/>
          </a:xfrm>
        </p:grpSpPr>
        <p:grpSp>
          <p:nvGrpSpPr>
            <p:cNvPr id="18" name="Group 18"/>
            <p:cNvGrpSpPr/>
            <p:nvPr/>
          </p:nvGrpSpPr>
          <p:grpSpPr>
            <a:xfrm>
              <a:off x="0" y="0"/>
              <a:ext cx="12500692" cy="1520331"/>
              <a:chOff x="0" y="0"/>
              <a:chExt cx="10834474" cy="1317686"/>
            </a:xfrm>
          </p:grpSpPr>
          <p:sp>
            <p:nvSpPr>
              <p:cNvPr id="19" name="Freeform 19"/>
              <p:cNvSpPr/>
              <p:nvPr/>
            </p:nvSpPr>
            <p:spPr>
              <a:xfrm>
                <a:off x="10160" y="16510"/>
                <a:ext cx="10811614" cy="1289746"/>
              </a:xfrm>
              <a:custGeom>
                <a:avLst/>
                <a:gdLst/>
                <a:ahLst/>
                <a:cxnLst/>
                <a:rect l="l" t="t" r="r" b="b"/>
                <a:pathLst>
                  <a:path w="10811614" h="1289746">
                    <a:moveTo>
                      <a:pt x="10811614" y="1289746"/>
                    </a:moveTo>
                    <a:lnTo>
                      <a:pt x="0" y="1282126"/>
                    </a:lnTo>
                    <a:lnTo>
                      <a:pt x="0" y="460544"/>
                    </a:lnTo>
                    <a:lnTo>
                      <a:pt x="17780" y="19050"/>
                    </a:lnTo>
                    <a:lnTo>
                      <a:pt x="5389629" y="0"/>
                    </a:lnTo>
                    <a:lnTo>
                      <a:pt x="10792564" y="5080"/>
                    </a:lnTo>
                    <a:close/>
                  </a:path>
                </a:pathLst>
              </a:custGeom>
              <a:solidFill>
                <a:srgbClr val="FFCA3B"/>
              </a:solidFill>
            </p:spPr>
            <p:txBody>
              <a:bodyPr/>
              <a:lstStyle/>
              <a:p>
                <a:endParaRPr lang="en-GB"/>
              </a:p>
            </p:txBody>
          </p:sp>
          <p:sp>
            <p:nvSpPr>
              <p:cNvPr id="20" name="Freeform 20"/>
              <p:cNvSpPr/>
              <p:nvPr/>
            </p:nvSpPr>
            <p:spPr>
              <a:xfrm>
                <a:off x="-215" y="0"/>
                <a:ext cx="10835959" cy="1315710"/>
              </a:xfrm>
              <a:custGeom>
                <a:avLst/>
                <a:gdLst/>
                <a:ahLst/>
                <a:cxnLst/>
                <a:rect l="l" t="t" r="r" b="b"/>
                <a:pathLst>
                  <a:path w="10835959" h="1315710">
                    <a:moveTo>
                      <a:pt x="10802939" y="21590"/>
                    </a:moveTo>
                    <a:cubicBezTo>
                      <a:pt x="10804209" y="34290"/>
                      <a:pt x="10804209" y="44450"/>
                      <a:pt x="10805479" y="54610"/>
                    </a:cubicBezTo>
                    <a:cubicBezTo>
                      <a:pt x="10808019" y="82760"/>
                      <a:pt x="10809289" y="109427"/>
                      <a:pt x="10811829" y="135142"/>
                    </a:cubicBezTo>
                    <a:cubicBezTo>
                      <a:pt x="10811829" y="172286"/>
                      <a:pt x="10824529" y="904683"/>
                      <a:pt x="10830879" y="941826"/>
                    </a:cubicBezTo>
                    <a:cubicBezTo>
                      <a:pt x="10837229" y="998018"/>
                      <a:pt x="10833419" y="1055162"/>
                      <a:pt x="10833419" y="1111354"/>
                    </a:cubicBezTo>
                    <a:cubicBezTo>
                      <a:pt x="10833419" y="1160879"/>
                      <a:pt x="10834689" y="1206594"/>
                      <a:pt x="10835959" y="1255456"/>
                    </a:cubicBezTo>
                    <a:cubicBezTo>
                      <a:pt x="10835959" y="1277046"/>
                      <a:pt x="10835959" y="1291016"/>
                      <a:pt x="10835959" y="1315146"/>
                    </a:cubicBezTo>
                    <a:cubicBezTo>
                      <a:pt x="10813098" y="1315146"/>
                      <a:pt x="10792779" y="1316416"/>
                      <a:pt x="10742858" y="1315146"/>
                    </a:cubicBezTo>
                    <a:cubicBezTo>
                      <a:pt x="10189854" y="1310066"/>
                      <a:pt x="9628344" y="1316416"/>
                      <a:pt x="9075342" y="1311336"/>
                    </a:cubicBezTo>
                    <a:cubicBezTo>
                      <a:pt x="8743541" y="1307526"/>
                      <a:pt x="8420248" y="1310066"/>
                      <a:pt x="8088446" y="1307526"/>
                    </a:cubicBezTo>
                    <a:cubicBezTo>
                      <a:pt x="7935307" y="1306256"/>
                      <a:pt x="7782168" y="1304986"/>
                      <a:pt x="7629028" y="1303716"/>
                    </a:cubicBezTo>
                    <a:cubicBezTo>
                      <a:pt x="7535443" y="1303716"/>
                      <a:pt x="7450366" y="1304986"/>
                      <a:pt x="7356781" y="1304986"/>
                    </a:cubicBezTo>
                    <a:cubicBezTo>
                      <a:pt x="7118564" y="1303716"/>
                      <a:pt x="6463469" y="1304986"/>
                      <a:pt x="6225253" y="1303716"/>
                    </a:cubicBezTo>
                    <a:cubicBezTo>
                      <a:pt x="6055099" y="1302446"/>
                      <a:pt x="2652007" y="1311336"/>
                      <a:pt x="2481852" y="1310066"/>
                    </a:cubicBezTo>
                    <a:cubicBezTo>
                      <a:pt x="2439314" y="1310066"/>
                      <a:pt x="2388267" y="1311336"/>
                      <a:pt x="2345729" y="1311336"/>
                    </a:cubicBezTo>
                    <a:cubicBezTo>
                      <a:pt x="2243636" y="1311336"/>
                      <a:pt x="2150051" y="1312606"/>
                      <a:pt x="2047958" y="1312606"/>
                    </a:cubicBezTo>
                    <a:cubicBezTo>
                      <a:pt x="1792726" y="1312606"/>
                      <a:pt x="1546002" y="1311336"/>
                      <a:pt x="1290770" y="1310066"/>
                    </a:cubicBezTo>
                    <a:cubicBezTo>
                      <a:pt x="1137631" y="1308796"/>
                      <a:pt x="984492" y="1307526"/>
                      <a:pt x="839861" y="1306256"/>
                    </a:cubicBezTo>
                    <a:cubicBezTo>
                      <a:pt x="567613" y="1304986"/>
                      <a:pt x="295366" y="1303716"/>
                      <a:pt x="44665" y="1303716"/>
                    </a:cubicBezTo>
                    <a:cubicBezTo>
                      <a:pt x="34505" y="1303716"/>
                      <a:pt x="25615" y="1303716"/>
                      <a:pt x="15455" y="1302446"/>
                    </a:cubicBezTo>
                    <a:cubicBezTo>
                      <a:pt x="6565" y="1301176"/>
                      <a:pt x="1485" y="1294826"/>
                      <a:pt x="4025" y="1285936"/>
                    </a:cubicBezTo>
                    <a:cubicBezTo>
                      <a:pt x="12915" y="1254214"/>
                      <a:pt x="9105" y="1230404"/>
                      <a:pt x="7835" y="1205642"/>
                    </a:cubicBezTo>
                    <a:cubicBezTo>
                      <a:pt x="6565" y="1155164"/>
                      <a:pt x="2755" y="1105639"/>
                      <a:pt x="4025" y="1055162"/>
                    </a:cubicBezTo>
                    <a:cubicBezTo>
                      <a:pt x="1485" y="992304"/>
                      <a:pt x="-3595" y="214192"/>
                      <a:pt x="4025" y="150381"/>
                    </a:cubicBezTo>
                    <a:cubicBezTo>
                      <a:pt x="5295" y="137999"/>
                      <a:pt x="4025" y="124666"/>
                      <a:pt x="5295" y="112285"/>
                    </a:cubicBezTo>
                    <a:cubicBezTo>
                      <a:pt x="6565" y="92284"/>
                      <a:pt x="9105" y="70379"/>
                      <a:pt x="10375" y="44450"/>
                    </a:cubicBezTo>
                    <a:cubicBezTo>
                      <a:pt x="10375" y="41910"/>
                      <a:pt x="11645" y="39370"/>
                      <a:pt x="12915" y="38100"/>
                    </a:cubicBezTo>
                    <a:cubicBezTo>
                      <a:pt x="34505" y="35560"/>
                      <a:pt x="82673" y="30480"/>
                      <a:pt x="218797" y="29210"/>
                    </a:cubicBezTo>
                    <a:cubicBezTo>
                      <a:pt x="448505" y="25400"/>
                      <a:pt x="678214" y="22860"/>
                      <a:pt x="916430" y="20320"/>
                    </a:cubicBezTo>
                    <a:cubicBezTo>
                      <a:pt x="1078077" y="17780"/>
                      <a:pt x="1239724" y="16510"/>
                      <a:pt x="1392863" y="13970"/>
                    </a:cubicBezTo>
                    <a:cubicBezTo>
                      <a:pt x="1546002" y="11430"/>
                      <a:pt x="1707649" y="8890"/>
                      <a:pt x="1860788" y="8890"/>
                    </a:cubicBezTo>
                    <a:cubicBezTo>
                      <a:pt x="2030943" y="7620"/>
                      <a:pt x="2201098" y="10160"/>
                      <a:pt x="2371252" y="8890"/>
                    </a:cubicBezTo>
                    <a:cubicBezTo>
                      <a:pt x="2583945" y="8890"/>
                      <a:pt x="6437946" y="6350"/>
                      <a:pt x="6650639" y="5080"/>
                    </a:cubicBezTo>
                    <a:cubicBezTo>
                      <a:pt x="6854825" y="3810"/>
                      <a:pt x="7059010" y="2540"/>
                      <a:pt x="7271704" y="2540"/>
                    </a:cubicBezTo>
                    <a:cubicBezTo>
                      <a:pt x="7620520" y="1270"/>
                      <a:pt x="7960830" y="0"/>
                      <a:pt x="8309647" y="0"/>
                    </a:cubicBezTo>
                    <a:cubicBezTo>
                      <a:pt x="8454278" y="0"/>
                      <a:pt x="8607417" y="2540"/>
                      <a:pt x="8752048" y="2540"/>
                    </a:cubicBezTo>
                    <a:cubicBezTo>
                      <a:pt x="9151912" y="3810"/>
                      <a:pt x="9560283" y="5080"/>
                      <a:pt x="9960146" y="7620"/>
                    </a:cubicBezTo>
                    <a:cubicBezTo>
                      <a:pt x="10172839" y="8890"/>
                      <a:pt x="10385532" y="12700"/>
                      <a:pt x="10598225" y="16510"/>
                    </a:cubicBezTo>
                    <a:cubicBezTo>
                      <a:pt x="10649272" y="16510"/>
                      <a:pt x="10700319" y="16510"/>
                      <a:pt x="10742858" y="16510"/>
                    </a:cubicBezTo>
                    <a:cubicBezTo>
                      <a:pt x="10783889" y="17780"/>
                      <a:pt x="10792779" y="20320"/>
                      <a:pt x="10802939" y="21590"/>
                    </a:cubicBezTo>
                    <a:close/>
                    <a:moveTo>
                      <a:pt x="10813098" y="1298636"/>
                    </a:moveTo>
                    <a:cubicBezTo>
                      <a:pt x="10814369" y="1282126"/>
                      <a:pt x="10815639" y="1269426"/>
                      <a:pt x="10815639" y="1256726"/>
                    </a:cubicBezTo>
                    <a:cubicBezTo>
                      <a:pt x="10814369" y="1201832"/>
                      <a:pt x="10813098" y="1151355"/>
                      <a:pt x="10813098" y="1097068"/>
                    </a:cubicBezTo>
                    <a:cubicBezTo>
                      <a:pt x="10813098" y="1072305"/>
                      <a:pt x="10815639" y="1047543"/>
                      <a:pt x="10814369" y="1022780"/>
                    </a:cubicBezTo>
                    <a:cubicBezTo>
                      <a:pt x="10814369" y="999923"/>
                      <a:pt x="10813098" y="976113"/>
                      <a:pt x="10811829" y="953255"/>
                    </a:cubicBezTo>
                    <a:cubicBezTo>
                      <a:pt x="10806748" y="918016"/>
                      <a:pt x="10795319" y="188477"/>
                      <a:pt x="10795319" y="153238"/>
                    </a:cubicBezTo>
                    <a:cubicBezTo>
                      <a:pt x="10792779" y="123713"/>
                      <a:pt x="10790239" y="93237"/>
                      <a:pt x="10787698" y="63500"/>
                    </a:cubicBezTo>
                    <a:cubicBezTo>
                      <a:pt x="10786429" y="44450"/>
                      <a:pt x="10785159" y="43180"/>
                      <a:pt x="10717334" y="41910"/>
                    </a:cubicBezTo>
                    <a:cubicBezTo>
                      <a:pt x="10691810" y="41910"/>
                      <a:pt x="10674795" y="41910"/>
                      <a:pt x="10649272" y="40640"/>
                    </a:cubicBezTo>
                    <a:cubicBezTo>
                      <a:pt x="10436580" y="36830"/>
                      <a:pt x="10215378" y="31750"/>
                      <a:pt x="10002685" y="30480"/>
                    </a:cubicBezTo>
                    <a:cubicBezTo>
                      <a:pt x="9483714" y="26670"/>
                      <a:pt x="8956234" y="25400"/>
                      <a:pt x="8437263" y="22860"/>
                    </a:cubicBezTo>
                    <a:cubicBezTo>
                      <a:pt x="8360694" y="22860"/>
                      <a:pt x="8275616" y="22860"/>
                      <a:pt x="8199046" y="22860"/>
                    </a:cubicBezTo>
                    <a:cubicBezTo>
                      <a:pt x="8071431" y="22860"/>
                      <a:pt x="7943815" y="22860"/>
                      <a:pt x="7824706" y="22860"/>
                    </a:cubicBezTo>
                    <a:cubicBezTo>
                      <a:pt x="7552459" y="22860"/>
                      <a:pt x="7280212" y="22860"/>
                      <a:pt x="7016472" y="24130"/>
                    </a:cubicBezTo>
                    <a:cubicBezTo>
                      <a:pt x="6786763" y="25400"/>
                      <a:pt x="2915747" y="29210"/>
                      <a:pt x="2686038" y="29210"/>
                    </a:cubicBezTo>
                    <a:cubicBezTo>
                      <a:pt x="2311698" y="29210"/>
                      <a:pt x="1937358" y="26670"/>
                      <a:pt x="1563018" y="33020"/>
                    </a:cubicBezTo>
                    <a:cubicBezTo>
                      <a:pt x="1367340" y="36830"/>
                      <a:pt x="1180170" y="36830"/>
                      <a:pt x="993000" y="38100"/>
                    </a:cubicBezTo>
                    <a:cubicBezTo>
                      <a:pt x="669706" y="41910"/>
                      <a:pt x="346412" y="45720"/>
                      <a:pt x="45935" y="50800"/>
                    </a:cubicBezTo>
                    <a:cubicBezTo>
                      <a:pt x="33235" y="50800"/>
                      <a:pt x="30695" y="53340"/>
                      <a:pt x="29425" y="67522"/>
                    </a:cubicBezTo>
                    <a:cubicBezTo>
                      <a:pt x="28155" y="84665"/>
                      <a:pt x="28155" y="101808"/>
                      <a:pt x="26885" y="118951"/>
                    </a:cubicBezTo>
                    <a:cubicBezTo>
                      <a:pt x="25615" y="147523"/>
                      <a:pt x="23075" y="175143"/>
                      <a:pt x="21805" y="203715"/>
                    </a:cubicBezTo>
                    <a:cubicBezTo>
                      <a:pt x="16725" y="234192"/>
                      <a:pt x="23075" y="978970"/>
                      <a:pt x="25615" y="1009447"/>
                    </a:cubicBezTo>
                    <a:cubicBezTo>
                      <a:pt x="25615" y="1041829"/>
                      <a:pt x="25615" y="1075163"/>
                      <a:pt x="26885" y="1107544"/>
                    </a:cubicBezTo>
                    <a:cubicBezTo>
                      <a:pt x="26885" y="1131354"/>
                      <a:pt x="29425" y="1155164"/>
                      <a:pt x="29425" y="1178974"/>
                    </a:cubicBezTo>
                    <a:cubicBezTo>
                      <a:pt x="29425" y="1204689"/>
                      <a:pt x="29425" y="1230404"/>
                      <a:pt x="28155" y="1256726"/>
                    </a:cubicBezTo>
                    <a:cubicBezTo>
                      <a:pt x="28155" y="1260536"/>
                      <a:pt x="28155" y="1263076"/>
                      <a:pt x="28155" y="1266886"/>
                    </a:cubicBezTo>
                    <a:cubicBezTo>
                      <a:pt x="28155" y="1277046"/>
                      <a:pt x="31965" y="1280856"/>
                      <a:pt x="40855" y="1280856"/>
                    </a:cubicBezTo>
                    <a:cubicBezTo>
                      <a:pt x="99688" y="1280856"/>
                      <a:pt x="218797" y="1282126"/>
                      <a:pt x="329397" y="1282126"/>
                    </a:cubicBezTo>
                    <a:cubicBezTo>
                      <a:pt x="491044" y="1282126"/>
                      <a:pt x="661198" y="1279586"/>
                      <a:pt x="822845" y="1282126"/>
                    </a:cubicBezTo>
                    <a:cubicBezTo>
                      <a:pt x="1086585" y="1285936"/>
                      <a:pt x="1350325" y="1288476"/>
                      <a:pt x="1614064" y="1287206"/>
                    </a:cubicBezTo>
                    <a:cubicBezTo>
                      <a:pt x="1784219" y="1285936"/>
                      <a:pt x="1945866" y="1288476"/>
                      <a:pt x="2116020" y="1288476"/>
                    </a:cubicBezTo>
                    <a:cubicBezTo>
                      <a:pt x="2362744" y="1288476"/>
                      <a:pt x="2609468" y="1287206"/>
                      <a:pt x="2856193" y="1288476"/>
                    </a:cubicBezTo>
                    <a:cubicBezTo>
                      <a:pt x="3222025" y="1289746"/>
                      <a:pt x="7237673" y="1279586"/>
                      <a:pt x="7612013" y="1282126"/>
                    </a:cubicBezTo>
                    <a:cubicBezTo>
                      <a:pt x="7773660" y="1283396"/>
                      <a:pt x="7935307" y="1284666"/>
                      <a:pt x="8088446" y="1284666"/>
                    </a:cubicBezTo>
                    <a:cubicBezTo>
                      <a:pt x="8369201" y="1287206"/>
                      <a:pt x="8641448" y="1283396"/>
                      <a:pt x="8922204" y="1287206"/>
                    </a:cubicBezTo>
                    <a:cubicBezTo>
                      <a:pt x="9151912" y="1289746"/>
                      <a:pt x="9381621" y="1289746"/>
                      <a:pt x="9611329" y="1292286"/>
                    </a:cubicBezTo>
                    <a:cubicBezTo>
                      <a:pt x="9951639" y="1296096"/>
                      <a:pt x="10291947" y="1298636"/>
                      <a:pt x="10632257" y="1299906"/>
                    </a:cubicBezTo>
                    <a:cubicBezTo>
                      <a:pt x="10759873" y="1299906"/>
                      <a:pt x="10792779" y="1298636"/>
                      <a:pt x="10813098" y="1298636"/>
                    </a:cubicBezTo>
                    <a:close/>
                  </a:path>
                </a:pathLst>
              </a:custGeom>
              <a:solidFill>
                <a:srgbClr val="FFCA3B"/>
              </a:solidFill>
            </p:spPr>
            <p:txBody>
              <a:bodyPr/>
              <a:lstStyle/>
              <a:p>
                <a:endParaRPr lang="en-GB"/>
              </a:p>
            </p:txBody>
          </p:sp>
        </p:grpSp>
        <p:sp>
          <p:nvSpPr>
            <p:cNvPr id="21" name="TextBox 21"/>
            <p:cNvSpPr txBox="1"/>
            <p:nvPr/>
          </p:nvSpPr>
          <p:spPr>
            <a:xfrm>
              <a:off x="1809281" y="359480"/>
              <a:ext cx="8882131" cy="868045"/>
            </a:xfrm>
            <a:prstGeom prst="rect">
              <a:avLst/>
            </a:prstGeom>
          </p:spPr>
          <p:txBody>
            <a:bodyPr lIns="0" tIns="0" rIns="0" bIns="0" rtlCol="0" anchor="t">
              <a:spAutoFit/>
            </a:bodyPr>
            <a:lstStyle/>
            <a:p>
              <a:pPr algn="ctr">
                <a:lnSpc>
                  <a:spcPts val="4680"/>
                </a:lnSpc>
              </a:pPr>
              <a:r>
                <a:rPr lang="en-US" sz="4500">
                  <a:solidFill>
                    <a:srgbClr val="000000"/>
                  </a:solidFill>
                  <a:latin typeface="More Sugar Thin"/>
                  <a:ea typeface="More Sugar Thin"/>
                  <a:cs typeface="More Sugar Thin"/>
                  <a:sym typeface="More Sugar Thin"/>
                </a:rPr>
                <a:t>The results</a:t>
              </a:r>
            </a:p>
          </p:txBody>
        </p:sp>
      </p:grpSp>
      <p:sp>
        <p:nvSpPr>
          <p:cNvPr id="22" name="TextBox 22"/>
          <p:cNvSpPr txBox="1"/>
          <p:nvPr/>
        </p:nvSpPr>
        <p:spPr>
          <a:xfrm>
            <a:off x="4301090" y="1777690"/>
            <a:ext cx="9685819" cy="1314452"/>
          </a:xfrm>
          <a:prstGeom prst="rect">
            <a:avLst/>
          </a:prstGeom>
        </p:spPr>
        <p:txBody>
          <a:bodyPr lIns="0" tIns="0" rIns="0" bIns="0" rtlCol="0" anchor="t">
            <a:spAutoFit/>
          </a:bodyPr>
          <a:lstStyle/>
          <a:p>
            <a:pPr marL="0" lvl="0" indent="0" algn="ctr">
              <a:lnSpc>
                <a:spcPts val="9600"/>
              </a:lnSpc>
              <a:spcBef>
                <a:spcPct val="0"/>
              </a:spcBef>
            </a:pPr>
            <a:r>
              <a:rPr lang="en-US" sz="10000">
                <a:solidFill>
                  <a:srgbClr val="000000"/>
                </a:solidFill>
                <a:latin typeface="More Sugar"/>
                <a:ea typeface="More Sugar"/>
                <a:cs typeface="More Sugar"/>
                <a:sym typeface="More Sugar"/>
              </a:rPr>
              <a:t>Step by step...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A3B"/>
        </a:solidFill>
        <a:effectLst/>
      </p:bgPr>
    </p:bg>
    <p:spTree>
      <p:nvGrpSpPr>
        <p:cNvPr id="1" name="">
          <a:extLst>
            <a:ext uri="{FF2B5EF4-FFF2-40B4-BE49-F238E27FC236}">
              <a16:creationId xmlns:a16="http://schemas.microsoft.com/office/drawing/2014/main" id="{7F97B6DD-FF04-E67C-49C0-75FC26ACE0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5B027C-398B-AAF7-B263-F84F009DB6D0}"/>
              </a:ext>
            </a:extLst>
          </p:cNvPr>
          <p:cNvSpPr/>
          <p:nvPr/>
        </p:nvSpPr>
        <p:spPr>
          <a:xfrm rot="-6505562">
            <a:off x="15094682" y="6639368"/>
            <a:ext cx="4329236" cy="5669238"/>
          </a:xfrm>
          <a:custGeom>
            <a:avLst/>
            <a:gdLst/>
            <a:ahLst/>
            <a:cxnLst/>
            <a:rect l="l" t="t" r="r" b="b"/>
            <a:pathLst>
              <a:path w="4329236" h="5669238">
                <a:moveTo>
                  <a:pt x="0" y="0"/>
                </a:moveTo>
                <a:lnTo>
                  <a:pt x="4329236" y="0"/>
                </a:lnTo>
                <a:lnTo>
                  <a:pt x="4329236" y="5669238"/>
                </a:lnTo>
                <a:lnTo>
                  <a:pt x="0" y="5669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a:extLst>
              <a:ext uri="{FF2B5EF4-FFF2-40B4-BE49-F238E27FC236}">
                <a16:creationId xmlns:a16="http://schemas.microsoft.com/office/drawing/2014/main" id="{FB1B8C05-891B-53F9-1182-35FB1024CD8D}"/>
              </a:ext>
            </a:extLst>
          </p:cNvPr>
          <p:cNvGrpSpPr/>
          <p:nvPr/>
        </p:nvGrpSpPr>
        <p:grpSpPr>
          <a:xfrm>
            <a:off x="3136542" y="612919"/>
            <a:ext cx="12014916" cy="6968981"/>
            <a:chOff x="0" y="0"/>
            <a:chExt cx="3926443" cy="2695869"/>
          </a:xfrm>
        </p:grpSpPr>
        <p:sp>
          <p:nvSpPr>
            <p:cNvPr id="4" name="Freeform 4">
              <a:extLst>
                <a:ext uri="{FF2B5EF4-FFF2-40B4-BE49-F238E27FC236}">
                  <a16:creationId xmlns:a16="http://schemas.microsoft.com/office/drawing/2014/main" id="{F37BC5C9-F492-2700-715A-40ED55284912}"/>
                </a:ext>
              </a:extLst>
            </p:cNvPr>
            <p:cNvSpPr/>
            <p:nvPr/>
          </p:nvSpPr>
          <p:spPr>
            <a:xfrm>
              <a:off x="10160" y="16510"/>
              <a:ext cx="3903583" cy="2667929"/>
            </a:xfrm>
            <a:custGeom>
              <a:avLst/>
              <a:gdLst/>
              <a:ahLst/>
              <a:cxnLst/>
              <a:rect l="l" t="t" r="r" b="b"/>
              <a:pathLst>
                <a:path w="3903583" h="2667929">
                  <a:moveTo>
                    <a:pt x="3903583" y="2667929"/>
                  </a:moveTo>
                  <a:lnTo>
                    <a:pt x="0" y="2660309"/>
                  </a:lnTo>
                  <a:lnTo>
                    <a:pt x="0" y="938534"/>
                  </a:lnTo>
                  <a:lnTo>
                    <a:pt x="17780" y="19050"/>
                  </a:lnTo>
                  <a:lnTo>
                    <a:pt x="1944495" y="0"/>
                  </a:lnTo>
                  <a:lnTo>
                    <a:pt x="3884533" y="5080"/>
                  </a:lnTo>
                  <a:close/>
                </a:path>
              </a:pathLst>
            </a:custGeom>
            <a:solidFill>
              <a:srgbClr val="FFFFFF"/>
            </a:solidFill>
          </p:spPr>
          <p:txBody>
            <a:bodyPr/>
            <a:lstStyle/>
            <a:p>
              <a:endParaRPr lang="en-GB"/>
            </a:p>
          </p:txBody>
        </p:sp>
        <p:sp>
          <p:nvSpPr>
            <p:cNvPr id="5" name="Freeform 5">
              <a:extLst>
                <a:ext uri="{FF2B5EF4-FFF2-40B4-BE49-F238E27FC236}">
                  <a16:creationId xmlns:a16="http://schemas.microsoft.com/office/drawing/2014/main" id="{7BEA21BA-A55C-72C6-D6CF-22C7532EF76A}"/>
                </a:ext>
              </a:extLst>
            </p:cNvPr>
            <p:cNvSpPr/>
            <p:nvPr/>
          </p:nvSpPr>
          <p:spPr>
            <a:xfrm>
              <a:off x="-215" y="0"/>
              <a:ext cx="3927928" cy="2693893"/>
            </a:xfrm>
            <a:custGeom>
              <a:avLst/>
              <a:gdLst/>
              <a:ahLst/>
              <a:cxnLst/>
              <a:rect l="l" t="t" r="r" b="b"/>
              <a:pathLst>
                <a:path w="3927928" h="2693893">
                  <a:moveTo>
                    <a:pt x="3894908" y="21590"/>
                  </a:moveTo>
                  <a:cubicBezTo>
                    <a:pt x="3896178" y="34290"/>
                    <a:pt x="3896178" y="44450"/>
                    <a:pt x="3897448" y="54610"/>
                  </a:cubicBezTo>
                  <a:cubicBezTo>
                    <a:pt x="3899988" y="104085"/>
                    <a:pt x="3901258" y="161637"/>
                    <a:pt x="3903798" y="217135"/>
                  </a:cubicBezTo>
                  <a:cubicBezTo>
                    <a:pt x="3903798" y="297298"/>
                    <a:pt x="3916498" y="1877945"/>
                    <a:pt x="3922848" y="1958108"/>
                  </a:cubicBezTo>
                  <a:cubicBezTo>
                    <a:pt x="3929198" y="2079380"/>
                    <a:pt x="3925388" y="2202707"/>
                    <a:pt x="3925388" y="2323979"/>
                  </a:cubicBezTo>
                  <a:cubicBezTo>
                    <a:pt x="3925388" y="2430863"/>
                    <a:pt x="3926658" y="2529525"/>
                    <a:pt x="3927928" y="2633639"/>
                  </a:cubicBezTo>
                  <a:cubicBezTo>
                    <a:pt x="3927928" y="2655229"/>
                    <a:pt x="3927928" y="2669199"/>
                    <a:pt x="3927928" y="2693329"/>
                  </a:cubicBezTo>
                  <a:cubicBezTo>
                    <a:pt x="3905068" y="2693329"/>
                    <a:pt x="3884748" y="2694599"/>
                    <a:pt x="3857233" y="2693329"/>
                  </a:cubicBezTo>
                  <a:cubicBezTo>
                    <a:pt x="3660332" y="2688249"/>
                    <a:pt x="3460403" y="2694599"/>
                    <a:pt x="3263502" y="2689519"/>
                  </a:cubicBezTo>
                  <a:cubicBezTo>
                    <a:pt x="3145361" y="2685709"/>
                    <a:pt x="3030250" y="2688249"/>
                    <a:pt x="2912110" y="2685709"/>
                  </a:cubicBezTo>
                  <a:cubicBezTo>
                    <a:pt x="2857583" y="2684439"/>
                    <a:pt x="2803057" y="2683169"/>
                    <a:pt x="2748531" y="2681899"/>
                  </a:cubicBezTo>
                  <a:cubicBezTo>
                    <a:pt x="2715209" y="2681899"/>
                    <a:pt x="2684917" y="2683169"/>
                    <a:pt x="2651595" y="2683169"/>
                  </a:cubicBezTo>
                  <a:cubicBezTo>
                    <a:pt x="2566776" y="2681899"/>
                    <a:pt x="2333525" y="2683169"/>
                    <a:pt x="2248706" y="2681899"/>
                  </a:cubicBezTo>
                  <a:cubicBezTo>
                    <a:pt x="2188121" y="2680629"/>
                    <a:pt x="976425" y="2689519"/>
                    <a:pt x="915840" y="2688249"/>
                  </a:cubicBezTo>
                  <a:cubicBezTo>
                    <a:pt x="900694" y="2688249"/>
                    <a:pt x="882518" y="2689519"/>
                    <a:pt x="867372" y="2689519"/>
                  </a:cubicBezTo>
                  <a:cubicBezTo>
                    <a:pt x="831021" y="2689519"/>
                    <a:pt x="797699" y="2690789"/>
                    <a:pt x="761349" y="2690789"/>
                  </a:cubicBezTo>
                  <a:cubicBezTo>
                    <a:pt x="670471" y="2690789"/>
                    <a:pt x="582623" y="2689519"/>
                    <a:pt x="491746" y="2688249"/>
                  </a:cubicBezTo>
                  <a:cubicBezTo>
                    <a:pt x="437220" y="2686979"/>
                    <a:pt x="382693" y="2685709"/>
                    <a:pt x="331196" y="2684439"/>
                  </a:cubicBezTo>
                  <a:cubicBezTo>
                    <a:pt x="234261" y="2683169"/>
                    <a:pt x="137325" y="2681899"/>
                    <a:pt x="44665" y="2681899"/>
                  </a:cubicBezTo>
                  <a:cubicBezTo>
                    <a:pt x="34505" y="2681899"/>
                    <a:pt x="25615" y="2681899"/>
                    <a:pt x="15455" y="2680629"/>
                  </a:cubicBezTo>
                  <a:cubicBezTo>
                    <a:pt x="6565" y="2679359"/>
                    <a:pt x="1485" y="2673009"/>
                    <a:pt x="4025" y="2664119"/>
                  </a:cubicBezTo>
                  <a:cubicBezTo>
                    <a:pt x="12915" y="2632298"/>
                    <a:pt x="9105" y="2580912"/>
                    <a:pt x="7835" y="2527470"/>
                  </a:cubicBezTo>
                  <a:cubicBezTo>
                    <a:pt x="6565" y="2418530"/>
                    <a:pt x="2755" y="2311646"/>
                    <a:pt x="4025" y="2202707"/>
                  </a:cubicBezTo>
                  <a:cubicBezTo>
                    <a:pt x="1485" y="2067047"/>
                    <a:pt x="-3595" y="387738"/>
                    <a:pt x="4025" y="250022"/>
                  </a:cubicBezTo>
                  <a:cubicBezTo>
                    <a:pt x="5295" y="223301"/>
                    <a:pt x="4025" y="194525"/>
                    <a:pt x="5295" y="167804"/>
                  </a:cubicBezTo>
                  <a:cubicBezTo>
                    <a:pt x="6565" y="124639"/>
                    <a:pt x="9105" y="77364"/>
                    <a:pt x="10375" y="44450"/>
                  </a:cubicBezTo>
                  <a:cubicBezTo>
                    <a:pt x="10375" y="41910"/>
                    <a:pt x="11645" y="39370"/>
                    <a:pt x="12915" y="38100"/>
                  </a:cubicBezTo>
                  <a:cubicBezTo>
                    <a:pt x="34505" y="35560"/>
                    <a:pt x="61594" y="30480"/>
                    <a:pt x="110062" y="29210"/>
                  </a:cubicBezTo>
                  <a:cubicBezTo>
                    <a:pt x="191851" y="25400"/>
                    <a:pt x="273641" y="22860"/>
                    <a:pt x="358460" y="20320"/>
                  </a:cubicBezTo>
                  <a:cubicBezTo>
                    <a:pt x="416015" y="17780"/>
                    <a:pt x="473571" y="16510"/>
                    <a:pt x="528097" y="13970"/>
                  </a:cubicBezTo>
                  <a:cubicBezTo>
                    <a:pt x="582623" y="11430"/>
                    <a:pt x="640179" y="8890"/>
                    <a:pt x="694705" y="8890"/>
                  </a:cubicBezTo>
                  <a:cubicBezTo>
                    <a:pt x="755290" y="7620"/>
                    <a:pt x="815875" y="10160"/>
                    <a:pt x="876460" y="8890"/>
                  </a:cubicBezTo>
                  <a:cubicBezTo>
                    <a:pt x="952191" y="8890"/>
                    <a:pt x="2324437" y="6350"/>
                    <a:pt x="2400168" y="5080"/>
                  </a:cubicBezTo>
                  <a:cubicBezTo>
                    <a:pt x="2472870" y="3810"/>
                    <a:pt x="2545572" y="2540"/>
                    <a:pt x="2621303" y="2540"/>
                  </a:cubicBezTo>
                  <a:cubicBezTo>
                    <a:pt x="2745502" y="1270"/>
                    <a:pt x="2866671" y="0"/>
                    <a:pt x="2990870" y="0"/>
                  </a:cubicBezTo>
                  <a:cubicBezTo>
                    <a:pt x="3042367" y="0"/>
                    <a:pt x="3096893" y="2540"/>
                    <a:pt x="3148390" y="2540"/>
                  </a:cubicBezTo>
                  <a:cubicBezTo>
                    <a:pt x="3290765" y="3810"/>
                    <a:pt x="3436168" y="5080"/>
                    <a:pt x="3578543" y="7620"/>
                  </a:cubicBezTo>
                  <a:cubicBezTo>
                    <a:pt x="3654274" y="8890"/>
                    <a:pt x="3730005" y="12700"/>
                    <a:pt x="3805736" y="16510"/>
                  </a:cubicBezTo>
                  <a:cubicBezTo>
                    <a:pt x="3823911" y="16510"/>
                    <a:pt x="3842087" y="16510"/>
                    <a:pt x="3857233" y="16510"/>
                  </a:cubicBezTo>
                  <a:cubicBezTo>
                    <a:pt x="3875858" y="17780"/>
                    <a:pt x="3884748" y="20320"/>
                    <a:pt x="3894908" y="21590"/>
                  </a:cubicBezTo>
                  <a:close/>
                  <a:moveTo>
                    <a:pt x="3905068" y="2676819"/>
                  </a:moveTo>
                  <a:cubicBezTo>
                    <a:pt x="3906338" y="2660309"/>
                    <a:pt x="3907608" y="2647609"/>
                    <a:pt x="3907608" y="2634909"/>
                  </a:cubicBezTo>
                  <a:cubicBezTo>
                    <a:pt x="3906338" y="2519248"/>
                    <a:pt x="3905068" y="2410309"/>
                    <a:pt x="3905068" y="2293148"/>
                  </a:cubicBezTo>
                  <a:cubicBezTo>
                    <a:pt x="3905068" y="2239706"/>
                    <a:pt x="3907608" y="2186264"/>
                    <a:pt x="3906338" y="2132822"/>
                  </a:cubicBezTo>
                  <a:cubicBezTo>
                    <a:pt x="3906338" y="2083491"/>
                    <a:pt x="3905068" y="2032104"/>
                    <a:pt x="3903798" y="1982773"/>
                  </a:cubicBezTo>
                  <a:cubicBezTo>
                    <a:pt x="3898718" y="1906721"/>
                    <a:pt x="3887288" y="332240"/>
                    <a:pt x="3887288" y="256189"/>
                  </a:cubicBezTo>
                  <a:cubicBezTo>
                    <a:pt x="3884748" y="192469"/>
                    <a:pt x="3882208" y="126695"/>
                    <a:pt x="3879668" y="63500"/>
                  </a:cubicBezTo>
                  <a:cubicBezTo>
                    <a:pt x="3878398" y="44450"/>
                    <a:pt x="3877128" y="43180"/>
                    <a:pt x="3848145" y="41910"/>
                  </a:cubicBezTo>
                  <a:cubicBezTo>
                    <a:pt x="3839057" y="41910"/>
                    <a:pt x="3832999" y="41910"/>
                    <a:pt x="3823911" y="40640"/>
                  </a:cubicBezTo>
                  <a:cubicBezTo>
                    <a:pt x="3748180" y="36830"/>
                    <a:pt x="3669420" y="31750"/>
                    <a:pt x="3593689" y="30480"/>
                  </a:cubicBezTo>
                  <a:cubicBezTo>
                    <a:pt x="3408905" y="26670"/>
                    <a:pt x="3221093" y="25400"/>
                    <a:pt x="3036309" y="22860"/>
                  </a:cubicBezTo>
                  <a:cubicBezTo>
                    <a:pt x="3009046" y="22860"/>
                    <a:pt x="2978753" y="22860"/>
                    <a:pt x="2951490" y="22860"/>
                  </a:cubicBezTo>
                  <a:cubicBezTo>
                    <a:pt x="2906051" y="22860"/>
                    <a:pt x="2860613" y="22860"/>
                    <a:pt x="2818203" y="22860"/>
                  </a:cubicBezTo>
                  <a:cubicBezTo>
                    <a:pt x="2721268" y="22860"/>
                    <a:pt x="2624332" y="22860"/>
                    <a:pt x="2530425" y="24130"/>
                  </a:cubicBezTo>
                  <a:cubicBezTo>
                    <a:pt x="2448636" y="25400"/>
                    <a:pt x="1070331" y="29210"/>
                    <a:pt x="988542" y="29210"/>
                  </a:cubicBezTo>
                  <a:cubicBezTo>
                    <a:pt x="855255" y="29210"/>
                    <a:pt x="721969" y="26670"/>
                    <a:pt x="588682" y="33020"/>
                  </a:cubicBezTo>
                  <a:cubicBezTo>
                    <a:pt x="519009" y="36830"/>
                    <a:pt x="452366" y="36830"/>
                    <a:pt x="385723" y="38100"/>
                  </a:cubicBezTo>
                  <a:cubicBezTo>
                    <a:pt x="270612" y="41910"/>
                    <a:pt x="155500" y="45720"/>
                    <a:pt x="45935" y="50800"/>
                  </a:cubicBezTo>
                  <a:cubicBezTo>
                    <a:pt x="33235" y="50800"/>
                    <a:pt x="30695" y="53340"/>
                    <a:pt x="29425" y="71197"/>
                  </a:cubicBezTo>
                  <a:cubicBezTo>
                    <a:pt x="28155" y="108196"/>
                    <a:pt x="28155" y="145194"/>
                    <a:pt x="26885" y="182192"/>
                  </a:cubicBezTo>
                  <a:cubicBezTo>
                    <a:pt x="25615" y="243856"/>
                    <a:pt x="23075" y="303464"/>
                    <a:pt x="21805" y="365128"/>
                  </a:cubicBezTo>
                  <a:cubicBezTo>
                    <a:pt x="16725" y="430902"/>
                    <a:pt x="23075" y="2038271"/>
                    <a:pt x="25615" y="2104045"/>
                  </a:cubicBezTo>
                  <a:cubicBezTo>
                    <a:pt x="25615" y="2173931"/>
                    <a:pt x="25615" y="2245872"/>
                    <a:pt x="26885" y="2315757"/>
                  </a:cubicBezTo>
                  <a:cubicBezTo>
                    <a:pt x="26885" y="2367144"/>
                    <a:pt x="29425" y="2418530"/>
                    <a:pt x="29425" y="2469917"/>
                  </a:cubicBezTo>
                  <a:cubicBezTo>
                    <a:pt x="29425" y="2525414"/>
                    <a:pt x="29425" y="2580912"/>
                    <a:pt x="28155" y="2634909"/>
                  </a:cubicBezTo>
                  <a:cubicBezTo>
                    <a:pt x="28155" y="2638719"/>
                    <a:pt x="28155" y="2641259"/>
                    <a:pt x="28155" y="2645069"/>
                  </a:cubicBezTo>
                  <a:cubicBezTo>
                    <a:pt x="28155" y="2655229"/>
                    <a:pt x="31965" y="2659039"/>
                    <a:pt x="40855" y="2659039"/>
                  </a:cubicBezTo>
                  <a:cubicBezTo>
                    <a:pt x="67652" y="2659039"/>
                    <a:pt x="110062" y="2660309"/>
                    <a:pt x="149442" y="2660309"/>
                  </a:cubicBezTo>
                  <a:cubicBezTo>
                    <a:pt x="206997" y="2660309"/>
                    <a:pt x="267582" y="2657769"/>
                    <a:pt x="325138" y="2660309"/>
                  </a:cubicBezTo>
                  <a:cubicBezTo>
                    <a:pt x="419044" y="2664119"/>
                    <a:pt x="512951" y="2666659"/>
                    <a:pt x="606857" y="2665389"/>
                  </a:cubicBezTo>
                  <a:cubicBezTo>
                    <a:pt x="667442" y="2664119"/>
                    <a:pt x="724998" y="2666659"/>
                    <a:pt x="785583" y="2666659"/>
                  </a:cubicBezTo>
                  <a:cubicBezTo>
                    <a:pt x="873430" y="2666659"/>
                    <a:pt x="961279" y="2665389"/>
                    <a:pt x="1049127" y="2666659"/>
                  </a:cubicBezTo>
                  <a:cubicBezTo>
                    <a:pt x="1179384" y="2667929"/>
                    <a:pt x="2609186" y="2657769"/>
                    <a:pt x="2742472" y="2660309"/>
                  </a:cubicBezTo>
                  <a:cubicBezTo>
                    <a:pt x="2800028" y="2661579"/>
                    <a:pt x="2857583" y="2662849"/>
                    <a:pt x="2912110" y="2662849"/>
                  </a:cubicBezTo>
                  <a:cubicBezTo>
                    <a:pt x="3012075" y="2665389"/>
                    <a:pt x="3109011" y="2661579"/>
                    <a:pt x="3208976" y="2665389"/>
                  </a:cubicBezTo>
                  <a:cubicBezTo>
                    <a:pt x="3290765" y="2667929"/>
                    <a:pt x="3372555" y="2667929"/>
                    <a:pt x="3454344" y="2670469"/>
                  </a:cubicBezTo>
                  <a:cubicBezTo>
                    <a:pt x="3575514" y="2674279"/>
                    <a:pt x="3696683" y="2676819"/>
                    <a:pt x="3817853" y="2678089"/>
                  </a:cubicBezTo>
                  <a:cubicBezTo>
                    <a:pt x="3863292" y="2678089"/>
                    <a:pt x="3884748" y="2676819"/>
                    <a:pt x="3905068" y="2676819"/>
                  </a:cubicBezTo>
                  <a:close/>
                </a:path>
              </a:pathLst>
            </a:custGeom>
            <a:solidFill>
              <a:srgbClr val="FFFFFF"/>
            </a:solidFill>
          </p:spPr>
          <p:txBody>
            <a:bodyPr/>
            <a:lstStyle/>
            <a:p>
              <a:endParaRPr lang="en-GB"/>
            </a:p>
          </p:txBody>
        </p:sp>
      </p:grpSp>
      <p:sp>
        <p:nvSpPr>
          <p:cNvPr id="6" name="Freeform 6">
            <a:extLst>
              <a:ext uri="{FF2B5EF4-FFF2-40B4-BE49-F238E27FC236}">
                <a16:creationId xmlns:a16="http://schemas.microsoft.com/office/drawing/2014/main" id="{305E5218-1C4D-CE49-0864-6AA8E98DE6B6}"/>
              </a:ext>
            </a:extLst>
          </p:cNvPr>
          <p:cNvSpPr/>
          <p:nvPr/>
        </p:nvSpPr>
        <p:spPr>
          <a:xfrm rot="4006637">
            <a:off x="-1928450" y="-3143892"/>
            <a:ext cx="5237500" cy="6858631"/>
          </a:xfrm>
          <a:custGeom>
            <a:avLst/>
            <a:gdLst/>
            <a:ahLst/>
            <a:cxnLst/>
            <a:rect l="l" t="t" r="r" b="b"/>
            <a:pathLst>
              <a:path w="5237500" h="6858631">
                <a:moveTo>
                  <a:pt x="0" y="0"/>
                </a:moveTo>
                <a:lnTo>
                  <a:pt x="5237501" y="0"/>
                </a:lnTo>
                <a:lnTo>
                  <a:pt x="5237501"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255104E4-1556-3D4A-D937-C8F5F3277342}"/>
              </a:ext>
            </a:extLst>
          </p:cNvPr>
          <p:cNvSpPr/>
          <p:nvPr/>
        </p:nvSpPr>
        <p:spPr>
          <a:xfrm rot="4223455">
            <a:off x="16427885" y="2276786"/>
            <a:ext cx="3192664" cy="4400915"/>
          </a:xfrm>
          <a:custGeom>
            <a:avLst/>
            <a:gdLst/>
            <a:ahLst/>
            <a:cxnLst/>
            <a:rect l="l" t="t" r="r" b="b"/>
            <a:pathLst>
              <a:path w="3192664" h="4400915">
                <a:moveTo>
                  <a:pt x="0" y="0"/>
                </a:moveTo>
                <a:lnTo>
                  <a:pt x="3192664" y="0"/>
                </a:lnTo>
                <a:lnTo>
                  <a:pt x="3192664" y="4400915"/>
                </a:lnTo>
                <a:lnTo>
                  <a:pt x="0" y="44009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a:extLst>
              <a:ext uri="{FF2B5EF4-FFF2-40B4-BE49-F238E27FC236}">
                <a16:creationId xmlns:a16="http://schemas.microsoft.com/office/drawing/2014/main" id="{689DB3AD-3201-C5AF-CF6D-5099ABB7A6DE}"/>
              </a:ext>
            </a:extLst>
          </p:cNvPr>
          <p:cNvSpPr txBox="1"/>
          <p:nvPr/>
        </p:nvSpPr>
        <p:spPr>
          <a:xfrm>
            <a:off x="3279030" y="2681188"/>
            <a:ext cx="11729941" cy="3720890"/>
          </a:xfrm>
          <a:prstGeom prst="rect">
            <a:avLst/>
          </a:prstGeom>
        </p:spPr>
        <p:txBody>
          <a:bodyPr lIns="0" tIns="0" rIns="0" bIns="0" rtlCol="0" anchor="t">
            <a:spAutoFit/>
          </a:bodyPr>
          <a:lstStyle/>
          <a:p>
            <a:pPr algn="ctr">
              <a:lnSpc>
                <a:spcPts val="4940"/>
              </a:lnSpc>
            </a:pPr>
            <a:r>
              <a:rPr lang="en-US" sz="2800" dirty="0">
                <a:solidFill>
                  <a:srgbClr val="000000"/>
                </a:solidFill>
                <a:latin typeface="Nunito"/>
                <a:ea typeface="Nunito"/>
                <a:cs typeface="Nunito"/>
                <a:sym typeface="Nunito"/>
              </a:rPr>
              <a:t>Common acids include lemon juice and vinegar. </a:t>
            </a:r>
          </a:p>
          <a:p>
            <a:pPr algn="ctr">
              <a:lnSpc>
                <a:spcPts val="4940"/>
              </a:lnSpc>
            </a:pPr>
            <a:r>
              <a:rPr lang="en-US" sz="2800" dirty="0">
                <a:solidFill>
                  <a:srgbClr val="000000"/>
                </a:solidFill>
                <a:latin typeface="Nunito"/>
                <a:ea typeface="Nunito"/>
                <a:cs typeface="Nunito"/>
                <a:sym typeface="Nunito"/>
              </a:rPr>
              <a:t>Common </a:t>
            </a:r>
            <a:r>
              <a:rPr lang="en-US" sz="2800" dirty="0" err="1">
                <a:solidFill>
                  <a:srgbClr val="000000"/>
                </a:solidFill>
                <a:latin typeface="Nunito"/>
                <a:ea typeface="Nunito"/>
                <a:cs typeface="Nunito"/>
                <a:sym typeface="Nunito"/>
              </a:rPr>
              <a:t>alkalines</a:t>
            </a:r>
            <a:r>
              <a:rPr lang="en-US" sz="2800" dirty="0">
                <a:solidFill>
                  <a:srgbClr val="000000"/>
                </a:solidFill>
                <a:latin typeface="Nunito"/>
                <a:ea typeface="Nunito"/>
                <a:cs typeface="Nunito"/>
                <a:sym typeface="Nunito"/>
              </a:rPr>
              <a:t> include toothpaste and soap.</a:t>
            </a:r>
          </a:p>
          <a:p>
            <a:pPr algn="ctr">
              <a:lnSpc>
                <a:spcPts val="4940"/>
              </a:lnSpc>
            </a:pPr>
            <a:endParaRPr lang="en-US" sz="2800" dirty="0">
              <a:solidFill>
                <a:srgbClr val="000000"/>
              </a:solidFill>
              <a:latin typeface="Nunito"/>
              <a:ea typeface="Nunito"/>
              <a:cs typeface="Nunito"/>
              <a:sym typeface="Nunito"/>
            </a:endParaRPr>
          </a:p>
          <a:p>
            <a:pPr algn="ctr">
              <a:lnSpc>
                <a:spcPts val="4940"/>
              </a:lnSpc>
            </a:pPr>
            <a:r>
              <a:rPr lang="en-US" sz="2800" dirty="0">
                <a:solidFill>
                  <a:srgbClr val="000000"/>
                </a:solidFill>
                <a:latin typeface="Nunito"/>
                <a:ea typeface="Nunito"/>
                <a:cs typeface="Nunito"/>
                <a:sym typeface="Nunito"/>
              </a:rPr>
              <a:t>When we want to measure how acidic or alkaline something is we use the pH scale. Special liquids can react with acids/</a:t>
            </a:r>
            <a:r>
              <a:rPr lang="en-US" sz="2800" dirty="0" err="1">
                <a:solidFill>
                  <a:srgbClr val="000000"/>
                </a:solidFill>
                <a:latin typeface="Nunito"/>
                <a:ea typeface="Nunito"/>
                <a:cs typeface="Nunito"/>
                <a:sym typeface="Nunito"/>
              </a:rPr>
              <a:t>alkalines</a:t>
            </a:r>
            <a:r>
              <a:rPr lang="en-US" sz="2800" dirty="0">
                <a:solidFill>
                  <a:srgbClr val="000000"/>
                </a:solidFill>
                <a:latin typeface="Nunito"/>
                <a:ea typeface="Nunito"/>
                <a:cs typeface="Nunito"/>
                <a:sym typeface="Nunito"/>
              </a:rPr>
              <a:t> and turn different </a:t>
            </a:r>
            <a:r>
              <a:rPr lang="en-US" sz="2800" dirty="0" err="1">
                <a:solidFill>
                  <a:srgbClr val="000000"/>
                </a:solidFill>
                <a:latin typeface="Nunito"/>
                <a:ea typeface="Nunito"/>
                <a:cs typeface="Nunito"/>
                <a:sym typeface="Nunito"/>
              </a:rPr>
              <a:t>colours</a:t>
            </a:r>
            <a:r>
              <a:rPr lang="en-US" sz="2800" dirty="0">
                <a:solidFill>
                  <a:srgbClr val="000000"/>
                </a:solidFill>
                <a:latin typeface="Nunito"/>
                <a:ea typeface="Nunito"/>
                <a:cs typeface="Nunito"/>
                <a:sym typeface="Nunito"/>
              </a:rPr>
              <a:t>, which we’ve put into a scale. </a:t>
            </a:r>
          </a:p>
        </p:txBody>
      </p:sp>
      <p:sp>
        <p:nvSpPr>
          <p:cNvPr id="9" name="TextBox 9">
            <a:extLst>
              <a:ext uri="{FF2B5EF4-FFF2-40B4-BE49-F238E27FC236}">
                <a16:creationId xmlns:a16="http://schemas.microsoft.com/office/drawing/2014/main" id="{C3B341E5-057F-1F39-8FF1-E4659A1F86C9}"/>
              </a:ext>
            </a:extLst>
          </p:cNvPr>
          <p:cNvSpPr txBox="1"/>
          <p:nvPr/>
        </p:nvSpPr>
        <p:spPr>
          <a:xfrm>
            <a:off x="3384202" y="765319"/>
            <a:ext cx="11482280" cy="1760995"/>
          </a:xfrm>
          <a:prstGeom prst="rect">
            <a:avLst/>
          </a:prstGeom>
        </p:spPr>
        <p:txBody>
          <a:bodyPr lIns="0" tIns="0" rIns="0" bIns="0" rtlCol="0" anchor="t">
            <a:spAutoFit/>
          </a:bodyPr>
          <a:lstStyle/>
          <a:p>
            <a:pPr marL="0" lvl="0" indent="0" algn="ctr">
              <a:lnSpc>
                <a:spcPts val="6720"/>
              </a:lnSpc>
              <a:spcBef>
                <a:spcPct val="0"/>
              </a:spcBef>
            </a:pPr>
            <a:r>
              <a:rPr lang="en-US" sz="7000" dirty="0">
                <a:solidFill>
                  <a:srgbClr val="000000"/>
                </a:solidFill>
                <a:latin typeface="More Sugar"/>
                <a:ea typeface="More Sugar"/>
                <a:cs typeface="More Sugar"/>
                <a:sym typeface="More Sugar"/>
              </a:rPr>
              <a:t>CO2 reacts with water to form a weak acid</a:t>
            </a:r>
          </a:p>
        </p:txBody>
      </p:sp>
      <p:sp>
        <p:nvSpPr>
          <p:cNvPr id="10" name="Freeform 13">
            <a:extLst>
              <a:ext uri="{FF2B5EF4-FFF2-40B4-BE49-F238E27FC236}">
                <a16:creationId xmlns:a16="http://schemas.microsoft.com/office/drawing/2014/main" id="{ED390AFB-F553-AD4B-F95B-A193888D824C}"/>
              </a:ext>
            </a:extLst>
          </p:cNvPr>
          <p:cNvSpPr/>
          <p:nvPr/>
        </p:nvSpPr>
        <p:spPr>
          <a:xfrm>
            <a:off x="1047750" y="6660446"/>
            <a:ext cx="16230600" cy="3469291"/>
          </a:xfrm>
          <a:custGeom>
            <a:avLst/>
            <a:gdLst/>
            <a:ahLst/>
            <a:cxnLst/>
            <a:rect l="l" t="t" r="r" b="b"/>
            <a:pathLst>
              <a:path w="16230600" h="3469291">
                <a:moveTo>
                  <a:pt x="0" y="0"/>
                </a:moveTo>
                <a:lnTo>
                  <a:pt x="16230600" y="0"/>
                </a:lnTo>
                <a:lnTo>
                  <a:pt x="16230600" y="3469291"/>
                </a:lnTo>
                <a:lnTo>
                  <a:pt x="0" y="3469291"/>
                </a:lnTo>
                <a:lnTo>
                  <a:pt x="0" y="0"/>
                </a:lnTo>
                <a:close/>
              </a:path>
            </a:pathLst>
          </a:custGeom>
          <a:blipFill>
            <a:blip r:embed="rId6"/>
            <a:stretch>
              <a:fillRect/>
            </a:stretch>
          </a:blipFill>
        </p:spPr>
        <p:txBody>
          <a:bodyPr/>
          <a:lstStyle/>
          <a:p>
            <a:endParaRPr lang="en-GB"/>
          </a:p>
        </p:txBody>
      </p:sp>
    </p:spTree>
    <p:extLst>
      <p:ext uri="{BB962C8B-B14F-4D97-AF65-F5344CB8AC3E}">
        <p14:creationId xmlns:p14="http://schemas.microsoft.com/office/powerpoint/2010/main" val="2577067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pic>
        <p:nvPicPr>
          <p:cNvPr id="13" name="pHIndicator&amp;Water">
            <a:hlinkClick r:id="" action="ppaction://media"/>
            <a:extLst>
              <a:ext uri="{FF2B5EF4-FFF2-40B4-BE49-F238E27FC236}">
                <a16:creationId xmlns:a16="http://schemas.microsoft.com/office/drawing/2014/main" id="{540AB044-DC2F-D96C-7A94-F3BD4CDE30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7333" y="-99499"/>
            <a:ext cx="10379666" cy="10379666"/>
          </a:xfrm>
          <a:prstGeom prst="rect">
            <a:avLst/>
          </a:prstGeom>
        </p:spPr>
      </p:pic>
      <p:sp>
        <p:nvSpPr>
          <p:cNvPr id="2" name="Freeform 2"/>
          <p:cNvSpPr/>
          <p:nvPr/>
        </p:nvSpPr>
        <p:spPr>
          <a:xfrm rot="-4590305">
            <a:off x="16766557" y="2209309"/>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Freeform 3"/>
          <p:cNvSpPr/>
          <p:nvPr/>
        </p:nvSpPr>
        <p:spPr>
          <a:xfrm rot="-4048931">
            <a:off x="-2511438" y="2022177"/>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0" name="Group 10"/>
          <p:cNvGrpSpPr/>
          <p:nvPr/>
        </p:nvGrpSpPr>
        <p:grpSpPr>
          <a:xfrm>
            <a:off x="2362200" y="-1082853"/>
            <a:ext cx="3935121" cy="3376821"/>
            <a:chOff x="0" y="0"/>
            <a:chExt cx="5246828" cy="4502428"/>
          </a:xfrm>
        </p:grpSpPr>
        <p:sp>
          <p:nvSpPr>
            <p:cNvPr id="11" name="Freeform 11"/>
            <p:cNvSpPr/>
            <p:nvPr/>
          </p:nvSpPr>
          <p:spPr>
            <a:xfrm rot="-2173801">
              <a:off x="1343784" y="1028638"/>
              <a:ext cx="3900795" cy="1283716"/>
            </a:xfrm>
            <a:custGeom>
              <a:avLst/>
              <a:gdLst/>
              <a:ahLst/>
              <a:cxnLst/>
              <a:rect l="l" t="t" r="r" b="b"/>
              <a:pathLst>
                <a:path w="3900795" h="1283716">
                  <a:moveTo>
                    <a:pt x="0" y="0"/>
                  </a:moveTo>
                  <a:lnTo>
                    <a:pt x="3900795" y="0"/>
                  </a:lnTo>
                  <a:lnTo>
                    <a:pt x="3900795" y="1283716"/>
                  </a:lnTo>
                  <a:lnTo>
                    <a:pt x="0" y="12837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rot="-2173801">
              <a:off x="2248" y="2190073"/>
              <a:ext cx="3900795" cy="1283716"/>
            </a:xfrm>
            <a:custGeom>
              <a:avLst/>
              <a:gdLst/>
              <a:ahLst/>
              <a:cxnLst/>
              <a:rect l="l" t="t" r="r" b="b"/>
              <a:pathLst>
                <a:path w="3900795" h="1283716">
                  <a:moveTo>
                    <a:pt x="0" y="0"/>
                  </a:moveTo>
                  <a:lnTo>
                    <a:pt x="3900796" y="0"/>
                  </a:lnTo>
                  <a:lnTo>
                    <a:pt x="3900796" y="1283717"/>
                  </a:lnTo>
                  <a:lnTo>
                    <a:pt x="0" y="1283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7" name="Group 7"/>
          <p:cNvGrpSpPr/>
          <p:nvPr/>
        </p:nvGrpSpPr>
        <p:grpSpPr>
          <a:xfrm>
            <a:off x="12725400" y="7886700"/>
            <a:ext cx="3935121" cy="3376821"/>
            <a:chOff x="0" y="0"/>
            <a:chExt cx="5246828" cy="4502428"/>
          </a:xfrm>
        </p:grpSpPr>
        <p:sp>
          <p:nvSpPr>
            <p:cNvPr id="8" name="Freeform 8"/>
            <p:cNvSpPr/>
            <p:nvPr/>
          </p:nvSpPr>
          <p:spPr>
            <a:xfrm rot="-2173801">
              <a:off x="1343784" y="1028638"/>
              <a:ext cx="3900795" cy="1283716"/>
            </a:xfrm>
            <a:custGeom>
              <a:avLst/>
              <a:gdLst/>
              <a:ahLst/>
              <a:cxnLst/>
              <a:rect l="l" t="t" r="r" b="b"/>
              <a:pathLst>
                <a:path w="3900795" h="1283716">
                  <a:moveTo>
                    <a:pt x="0" y="0"/>
                  </a:moveTo>
                  <a:lnTo>
                    <a:pt x="3900795" y="0"/>
                  </a:lnTo>
                  <a:lnTo>
                    <a:pt x="3900795" y="1283716"/>
                  </a:lnTo>
                  <a:lnTo>
                    <a:pt x="0" y="12837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rot="-2173801">
              <a:off x="2248" y="2190073"/>
              <a:ext cx="3900795" cy="1283716"/>
            </a:xfrm>
            <a:custGeom>
              <a:avLst/>
              <a:gdLst/>
              <a:ahLst/>
              <a:cxnLst/>
              <a:rect l="l" t="t" r="r" b="b"/>
              <a:pathLst>
                <a:path w="3900795" h="1283716">
                  <a:moveTo>
                    <a:pt x="0" y="0"/>
                  </a:moveTo>
                  <a:lnTo>
                    <a:pt x="3900796" y="0"/>
                  </a:lnTo>
                  <a:lnTo>
                    <a:pt x="3900796" y="1283717"/>
                  </a:lnTo>
                  <a:lnTo>
                    <a:pt x="0" y="1283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4590305">
            <a:off x="16766557" y="2209309"/>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4048931">
            <a:off x="-2511438" y="2022177"/>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028700" y="879374"/>
            <a:ext cx="16230600" cy="8528251"/>
            <a:chOff x="0" y="0"/>
            <a:chExt cx="5304118" cy="2787010"/>
          </a:xfrm>
        </p:grpSpPr>
        <p:sp>
          <p:nvSpPr>
            <p:cNvPr id="5" name="Freeform 5"/>
            <p:cNvSpPr/>
            <p:nvPr/>
          </p:nvSpPr>
          <p:spPr>
            <a:xfrm>
              <a:off x="10160" y="16510"/>
              <a:ext cx="5281258" cy="2759070"/>
            </a:xfrm>
            <a:custGeom>
              <a:avLst/>
              <a:gdLst/>
              <a:ahLst/>
              <a:cxnLst/>
              <a:rect l="l" t="t" r="r" b="b"/>
              <a:pathLst>
                <a:path w="5281258" h="2759070">
                  <a:moveTo>
                    <a:pt x="5281258" y="2759070"/>
                  </a:moveTo>
                  <a:lnTo>
                    <a:pt x="0" y="2751450"/>
                  </a:lnTo>
                  <a:lnTo>
                    <a:pt x="0" y="970145"/>
                  </a:lnTo>
                  <a:lnTo>
                    <a:pt x="17780" y="19050"/>
                  </a:lnTo>
                  <a:lnTo>
                    <a:pt x="2631561" y="0"/>
                  </a:lnTo>
                  <a:lnTo>
                    <a:pt x="5262208" y="5080"/>
                  </a:lnTo>
                  <a:close/>
                </a:path>
              </a:pathLst>
            </a:custGeom>
            <a:solidFill>
              <a:srgbClr val="FFFFFF"/>
            </a:solidFill>
          </p:spPr>
          <p:txBody>
            <a:bodyPr/>
            <a:lstStyle/>
            <a:p>
              <a:endParaRPr lang="en-GB"/>
            </a:p>
          </p:txBody>
        </p:sp>
        <p:sp>
          <p:nvSpPr>
            <p:cNvPr id="6" name="Freeform 6"/>
            <p:cNvSpPr/>
            <p:nvPr/>
          </p:nvSpPr>
          <p:spPr>
            <a:xfrm>
              <a:off x="-215" y="0"/>
              <a:ext cx="5305602" cy="2785035"/>
            </a:xfrm>
            <a:custGeom>
              <a:avLst/>
              <a:gdLst/>
              <a:ahLst/>
              <a:cxnLst/>
              <a:rect l="l" t="t" r="r" b="b"/>
              <a:pathLst>
                <a:path w="5305602" h="2785035">
                  <a:moveTo>
                    <a:pt x="5272583" y="21590"/>
                  </a:moveTo>
                  <a:cubicBezTo>
                    <a:pt x="5273853" y="34290"/>
                    <a:pt x="5273853" y="44450"/>
                    <a:pt x="5275122" y="54610"/>
                  </a:cubicBezTo>
                  <a:cubicBezTo>
                    <a:pt x="5277663" y="105495"/>
                    <a:pt x="5278933" y="165090"/>
                    <a:pt x="5281472" y="222557"/>
                  </a:cubicBezTo>
                  <a:cubicBezTo>
                    <a:pt x="5281472" y="305565"/>
                    <a:pt x="5294172" y="1942308"/>
                    <a:pt x="5300522" y="2025316"/>
                  </a:cubicBezTo>
                  <a:cubicBezTo>
                    <a:pt x="5306872" y="2150892"/>
                    <a:pt x="5303063" y="2278596"/>
                    <a:pt x="5303063" y="2404172"/>
                  </a:cubicBezTo>
                  <a:cubicBezTo>
                    <a:pt x="5303063" y="2514849"/>
                    <a:pt x="5304333" y="2617013"/>
                    <a:pt x="5305603" y="2724780"/>
                  </a:cubicBezTo>
                  <a:cubicBezTo>
                    <a:pt x="5305603" y="2746370"/>
                    <a:pt x="5305603" y="2760340"/>
                    <a:pt x="5305603" y="2784470"/>
                  </a:cubicBezTo>
                  <a:cubicBezTo>
                    <a:pt x="5282743" y="2784470"/>
                    <a:pt x="5262422" y="2785740"/>
                    <a:pt x="5230439" y="2784470"/>
                  </a:cubicBezTo>
                  <a:cubicBezTo>
                    <a:pt x="4962521" y="2779390"/>
                    <a:pt x="4690481" y="2785740"/>
                    <a:pt x="4422562" y="2780660"/>
                  </a:cubicBezTo>
                  <a:cubicBezTo>
                    <a:pt x="4261811" y="2776850"/>
                    <a:pt x="4105182" y="2779390"/>
                    <a:pt x="3944431" y="2776850"/>
                  </a:cubicBezTo>
                  <a:cubicBezTo>
                    <a:pt x="3870238" y="2775580"/>
                    <a:pt x="3796046" y="2774310"/>
                    <a:pt x="3721853" y="2773040"/>
                  </a:cubicBezTo>
                  <a:cubicBezTo>
                    <a:pt x="3676513" y="2773040"/>
                    <a:pt x="3635294" y="2774310"/>
                    <a:pt x="3589954" y="2774310"/>
                  </a:cubicBezTo>
                  <a:cubicBezTo>
                    <a:pt x="3474543" y="2773040"/>
                    <a:pt x="3157163" y="2774310"/>
                    <a:pt x="3041752" y="2773040"/>
                  </a:cubicBezTo>
                  <a:cubicBezTo>
                    <a:pt x="2959316" y="2771770"/>
                    <a:pt x="1310588" y="2780660"/>
                    <a:pt x="1228151" y="2779390"/>
                  </a:cubicBezTo>
                  <a:cubicBezTo>
                    <a:pt x="1207542" y="2779390"/>
                    <a:pt x="1182811" y="2780660"/>
                    <a:pt x="1162202" y="2780660"/>
                  </a:cubicBezTo>
                  <a:cubicBezTo>
                    <a:pt x="1112740" y="2780660"/>
                    <a:pt x="1067400" y="2781930"/>
                    <a:pt x="1017938" y="2781930"/>
                  </a:cubicBezTo>
                  <a:cubicBezTo>
                    <a:pt x="894284" y="2781930"/>
                    <a:pt x="774751" y="2780660"/>
                    <a:pt x="651096" y="2779390"/>
                  </a:cubicBezTo>
                  <a:cubicBezTo>
                    <a:pt x="576903" y="2778120"/>
                    <a:pt x="502711" y="2776850"/>
                    <a:pt x="432640" y="2775580"/>
                  </a:cubicBezTo>
                  <a:cubicBezTo>
                    <a:pt x="300741" y="2774310"/>
                    <a:pt x="168843" y="2773040"/>
                    <a:pt x="44665" y="2773040"/>
                  </a:cubicBezTo>
                  <a:cubicBezTo>
                    <a:pt x="34505" y="2773040"/>
                    <a:pt x="25615" y="2773040"/>
                    <a:pt x="15455" y="2771770"/>
                  </a:cubicBezTo>
                  <a:cubicBezTo>
                    <a:pt x="6565" y="2770500"/>
                    <a:pt x="1485" y="2764150"/>
                    <a:pt x="4025" y="2755260"/>
                  </a:cubicBezTo>
                  <a:cubicBezTo>
                    <a:pt x="12915" y="2723433"/>
                    <a:pt x="9105" y="2670223"/>
                    <a:pt x="7835" y="2614884"/>
                  </a:cubicBezTo>
                  <a:cubicBezTo>
                    <a:pt x="6565" y="2502079"/>
                    <a:pt x="2755" y="2391402"/>
                    <a:pt x="4025" y="2278596"/>
                  </a:cubicBezTo>
                  <a:cubicBezTo>
                    <a:pt x="1485" y="2138122"/>
                    <a:pt x="-3595" y="399215"/>
                    <a:pt x="4025" y="256612"/>
                  </a:cubicBezTo>
                  <a:cubicBezTo>
                    <a:pt x="5295" y="228942"/>
                    <a:pt x="4025" y="199145"/>
                    <a:pt x="5295" y="171475"/>
                  </a:cubicBezTo>
                  <a:cubicBezTo>
                    <a:pt x="6565" y="126779"/>
                    <a:pt x="9105" y="77826"/>
                    <a:pt x="10375" y="44450"/>
                  </a:cubicBezTo>
                  <a:cubicBezTo>
                    <a:pt x="10375" y="41910"/>
                    <a:pt x="11645" y="39370"/>
                    <a:pt x="12915" y="38100"/>
                  </a:cubicBezTo>
                  <a:cubicBezTo>
                    <a:pt x="34505" y="35560"/>
                    <a:pt x="65798" y="30480"/>
                    <a:pt x="131747" y="29210"/>
                  </a:cubicBezTo>
                  <a:cubicBezTo>
                    <a:pt x="243036" y="25400"/>
                    <a:pt x="354325" y="22860"/>
                    <a:pt x="469736" y="20320"/>
                  </a:cubicBezTo>
                  <a:cubicBezTo>
                    <a:pt x="548051" y="17780"/>
                    <a:pt x="626365" y="16510"/>
                    <a:pt x="700558" y="13970"/>
                  </a:cubicBezTo>
                  <a:cubicBezTo>
                    <a:pt x="774751" y="11430"/>
                    <a:pt x="853065" y="8890"/>
                    <a:pt x="927258" y="8890"/>
                  </a:cubicBezTo>
                  <a:cubicBezTo>
                    <a:pt x="1009695" y="7620"/>
                    <a:pt x="1092131" y="10160"/>
                    <a:pt x="1174567" y="8890"/>
                  </a:cubicBezTo>
                  <a:cubicBezTo>
                    <a:pt x="1277613" y="8890"/>
                    <a:pt x="3144798" y="6350"/>
                    <a:pt x="3247843" y="5080"/>
                  </a:cubicBezTo>
                  <a:cubicBezTo>
                    <a:pt x="3346767" y="3810"/>
                    <a:pt x="3445691" y="2540"/>
                    <a:pt x="3548736" y="2540"/>
                  </a:cubicBezTo>
                  <a:cubicBezTo>
                    <a:pt x="3717731" y="1270"/>
                    <a:pt x="3882604" y="0"/>
                    <a:pt x="4051598" y="0"/>
                  </a:cubicBezTo>
                  <a:cubicBezTo>
                    <a:pt x="4121669" y="0"/>
                    <a:pt x="4195862" y="2540"/>
                    <a:pt x="4265933" y="2540"/>
                  </a:cubicBezTo>
                  <a:cubicBezTo>
                    <a:pt x="4459659" y="3810"/>
                    <a:pt x="4657506" y="5080"/>
                    <a:pt x="4851232" y="7620"/>
                  </a:cubicBezTo>
                  <a:cubicBezTo>
                    <a:pt x="4954277" y="8890"/>
                    <a:pt x="5057323" y="12700"/>
                    <a:pt x="5160368" y="16510"/>
                  </a:cubicBezTo>
                  <a:cubicBezTo>
                    <a:pt x="5185099" y="16510"/>
                    <a:pt x="5209830" y="16510"/>
                    <a:pt x="5230439" y="16510"/>
                  </a:cubicBezTo>
                  <a:cubicBezTo>
                    <a:pt x="5253533" y="17780"/>
                    <a:pt x="5262422" y="20320"/>
                    <a:pt x="5272583" y="21590"/>
                  </a:cubicBezTo>
                  <a:close/>
                  <a:moveTo>
                    <a:pt x="5282743" y="2767960"/>
                  </a:moveTo>
                  <a:cubicBezTo>
                    <a:pt x="5284013" y="2751450"/>
                    <a:pt x="5285283" y="2738750"/>
                    <a:pt x="5285283" y="2726050"/>
                  </a:cubicBezTo>
                  <a:cubicBezTo>
                    <a:pt x="5284013" y="2606371"/>
                    <a:pt x="5282743" y="2493565"/>
                    <a:pt x="5282743" y="2372246"/>
                  </a:cubicBezTo>
                  <a:cubicBezTo>
                    <a:pt x="5282743" y="2316908"/>
                    <a:pt x="5285283" y="2261569"/>
                    <a:pt x="5284013" y="2206230"/>
                  </a:cubicBezTo>
                  <a:cubicBezTo>
                    <a:pt x="5284013" y="2155149"/>
                    <a:pt x="5282743" y="2101939"/>
                    <a:pt x="5281472" y="2050857"/>
                  </a:cubicBezTo>
                  <a:cubicBezTo>
                    <a:pt x="5276393" y="1972106"/>
                    <a:pt x="5264963" y="341748"/>
                    <a:pt x="5264963" y="262997"/>
                  </a:cubicBezTo>
                  <a:cubicBezTo>
                    <a:pt x="5262422" y="197016"/>
                    <a:pt x="5259883" y="128907"/>
                    <a:pt x="5257343" y="63500"/>
                  </a:cubicBezTo>
                  <a:cubicBezTo>
                    <a:pt x="5256072" y="44450"/>
                    <a:pt x="5254803" y="43180"/>
                    <a:pt x="5218074" y="41910"/>
                  </a:cubicBezTo>
                  <a:cubicBezTo>
                    <a:pt x="5205708" y="41910"/>
                    <a:pt x="5197464" y="41910"/>
                    <a:pt x="5185099" y="40640"/>
                  </a:cubicBezTo>
                  <a:cubicBezTo>
                    <a:pt x="5082054" y="36830"/>
                    <a:pt x="4974886" y="31750"/>
                    <a:pt x="4871841" y="30480"/>
                  </a:cubicBezTo>
                  <a:cubicBezTo>
                    <a:pt x="4620410" y="26670"/>
                    <a:pt x="4364857" y="25400"/>
                    <a:pt x="4113426" y="22860"/>
                  </a:cubicBezTo>
                  <a:cubicBezTo>
                    <a:pt x="4076329" y="22860"/>
                    <a:pt x="4035111" y="22860"/>
                    <a:pt x="3998015" y="22860"/>
                  </a:cubicBezTo>
                  <a:cubicBezTo>
                    <a:pt x="3936188" y="22860"/>
                    <a:pt x="3874360" y="22860"/>
                    <a:pt x="3816655" y="22860"/>
                  </a:cubicBezTo>
                  <a:cubicBezTo>
                    <a:pt x="3684756" y="22860"/>
                    <a:pt x="3552858" y="22860"/>
                    <a:pt x="3425082" y="24130"/>
                  </a:cubicBezTo>
                  <a:cubicBezTo>
                    <a:pt x="3313792" y="25400"/>
                    <a:pt x="1438364" y="29210"/>
                    <a:pt x="1327075" y="29210"/>
                  </a:cubicBezTo>
                  <a:cubicBezTo>
                    <a:pt x="1145715" y="29210"/>
                    <a:pt x="964355" y="26670"/>
                    <a:pt x="782995" y="33020"/>
                  </a:cubicBezTo>
                  <a:cubicBezTo>
                    <a:pt x="688193" y="36830"/>
                    <a:pt x="597513" y="36830"/>
                    <a:pt x="506832" y="38100"/>
                  </a:cubicBezTo>
                  <a:cubicBezTo>
                    <a:pt x="350203" y="41910"/>
                    <a:pt x="193574" y="45720"/>
                    <a:pt x="45935" y="50800"/>
                  </a:cubicBezTo>
                  <a:cubicBezTo>
                    <a:pt x="33235" y="50800"/>
                    <a:pt x="30695" y="53340"/>
                    <a:pt x="29425" y="71440"/>
                  </a:cubicBezTo>
                  <a:cubicBezTo>
                    <a:pt x="28155" y="109752"/>
                    <a:pt x="28155" y="148063"/>
                    <a:pt x="26885" y="186374"/>
                  </a:cubicBezTo>
                  <a:cubicBezTo>
                    <a:pt x="25615" y="250226"/>
                    <a:pt x="23075" y="311950"/>
                    <a:pt x="21805" y="375802"/>
                  </a:cubicBezTo>
                  <a:cubicBezTo>
                    <a:pt x="16725" y="443911"/>
                    <a:pt x="23075" y="2108324"/>
                    <a:pt x="25615" y="2176433"/>
                  </a:cubicBezTo>
                  <a:cubicBezTo>
                    <a:pt x="25615" y="2248799"/>
                    <a:pt x="25615" y="2323293"/>
                    <a:pt x="26885" y="2395659"/>
                  </a:cubicBezTo>
                  <a:cubicBezTo>
                    <a:pt x="26885" y="2448869"/>
                    <a:pt x="29425" y="2502079"/>
                    <a:pt x="29425" y="2555289"/>
                  </a:cubicBezTo>
                  <a:cubicBezTo>
                    <a:pt x="29425" y="2612756"/>
                    <a:pt x="29425" y="2670223"/>
                    <a:pt x="28155" y="2726050"/>
                  </a:cubicBezTo>
                  <a:cubicBezTo>
                    <a:pt x="28155" y="2729860"/>
                    <a:pt x="28155" y="2732400"/>
                    <a:pt x="28155" y="2736210"/>
                  </a:cubicBezTo>
                  <a:cubicBezTo>
                    <a:pt x="28155" y="2746370"/>
                    <a:pt x="31965" y="2750180"/>
                    <a:pt x="40855" y="2750180"/>
                  </a:cubicBezTo>
                  <a:cubicBezTo>
                    <a:pt x="74041" y="2750180"/>
                    <a:pt x="131747" y="2751450"/>
                    <a:pt x="185330" y="2751450"/>
                  </a:cubicBezTo>
                  <a:cubicBezTo>
                    <a:pt x="263645" y="2751450"/>
                    <a:pt x="346081" y="2748910"/>
                    <a:pt x="424396" y="2751450"/>
                  </a:cubicBezTo>
                  <a:cubicBezTo>
                    <a:pt x="552173" y="2755260"/>
                    <a:pt x="679949" y="2757800"/>
                    <a:pt x="807725" y="2756530"/>
                  </a:cubicBezTo>
                  <a:cubicBezTo>
                    <a:pt x="890162" y="2755260"/>
                    <a:pt x="968476" y="2757800"/>
                    <a:pt x="1050913" y="2757800"/>
                  </a:cubicBezTo>
                  <a:cubicBezTo>
                    <a:pt x="1170446" y="2757800"/>
                    <a:pt x="1289978" y="2756530"/>
                    <a:pt x="1409511" y="2757800"/>
                  </a:cubicBezTo>
                  <a:cubicBezTo>
                    <a:pt x="1586750" y="2759070"/>
                    <a:pt x="3532249" y="2748910"/>
                    <a:pt x="3713609" y="2751450"/>
                  </a:cubicBezTo>
                  <a:cubicBezTo>
                    <a:pt x="3791924" y="2752720"/>
                    <a:pt x="3870238" y="2753990"/>
                    <a:pt x="3944431" y="2753990"/>
                  </a:cubicBezTo>
                  <a:cubicBezTo>
                    <a:pt x="4080451" y="2756530"/>
                    <a:pt x="4212349" y="2752720"/>
                    <a:pt x="4348370" y="2756530"/>
                  </a:cubicBezTo>
                  <a:cubicBezTo>
                    <a:pt x="4459659" y="2759070"/>
                    <a:pt x="4570948" y="2759070"/>
                    <a:pt x="4682237" y="2761610"/>
                  </a:cubicBezTo>
                  <a:cubicBezTo>
                    <a:pt x="4847110" y="2765420"/>
                    <a:pt x="5011983" y="2767960"/>
                    <a:pt x="5176856" y="2769230"/>
                  </a:cubicBezTo>
                  <a:cubicBezTo>
                    <a:pt x="5238683" y="2769230"/>
                    <a:pt x="5262422" y="2767960"/>
                    <a:pt x="5282743" y="2767960"/>
                  </a:cubicBezTo>
                  <a:close/>
                </a:path>
              </a:pathLst>
            </a:custGeom>
            <a:solidFill>
              <a:srgbClr val="FFFFFF"/>
            </a:solidFill>
          </p:spPr>
          <p:txBody>
            <a:bodyPr/>
            <a:lstStyle/>
            <a:p>
              <a:endParaRPr lang="en-GB"/>
            </a:p>
          </p:txBody>
        </p:sp>
      </p:grpSp>
      <p:grpSp>
        <p:nvGrpSpPr>
          <p:cNvPr id="7" name="Group 7"/>
          <p:cNvGrpSpPr/>
          <p:nvPr/>
        </p:nvGrpSpPr>
        <p:grpSpPr>
          <a:xfrm>
            <a:off x="14189253" y="6910179"/>
            <a:ext cx="3935121" cy="3376821"/>
            <a:chOff x="0" y="0"/>
            <a:chExt cx="5246828" cy="4502428"/>
          </a:xfrm>
        </p:grpSpPr>
        <p:sp>
          <p:nvSpPr>
            <p:cNvPr id="8" name="Freeform 8"/>
            <p:cNvSpPr/>
            <p:nvPr/>
          </p:nvSpPr>
          <p:spPr>
            <a:xfrm rot="-2173801">
              <a:off x="1343784" y="1028638"/>
              <a:ext cx="3900795" cy="1283716"/>
            </a:xfrm>
            <a:custGeom>
              <a:avLst/>
              <a:gdLst/>
              <a:ahLst/>
              <a:cxnLst/>
              <a:rect l="l" t="t" r="r" b="b"/>
              <a:pathLst>
                <a:path w="3900795" h="1283716">
                  <a:moveTo>
                    <a:pt x="0" y="0"/>
                  </a:moveTo>
                  <a:lnTo>
                    <a:pt x="3900795" y="0"/>
                  </a:lnTo>
                  <a:lnTo>
                    <a:pt x="3900795" y="1283716"/>
                  </a:lnTo>
                  <a:lnTo>
                    <a:pt x="0" y="1283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rot="-2173801">
              <a:off x="2248" y="2190073"/>
              <a:ext cx="3900795" cy="1283716"/>
            </a:xfrm>
            <a:custGeom>
              <a:avLst/>
              <a:gdLst/>
              <a:ahLst/>
              <a:cxnLst/>
              <a:rect l="l" t="t" r="r" b="b"/>
              <a:pathLst>
                <a:path w="3900795" h="1283716">
                  <a:moveTo>
                    <a:pt x="0" y="0"/>
                  </a:moveTo>
                  <a:lnTo>
                    <a:pt x="3900796" y="0"/>
                  </a:lnTo>
                  <a:lnTo>
                    <a:pt x="3900796" y="1283717"/>
                  </a:lnTo>
                  <a:lnTo>
                    <a:pt x="0" y="1283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grpSp>
        <p:nvGrpSpPr>
          <p:cNvPr id="10" name="Group 10"/>
          <p:cNvGrpSpPr/>
          <p:nvPr/>
        </p:nvGrpSpPr>
        <p:grpSpPr>
          <a:xfrm>
            <a:off x="-122387" y="179371"/>
            <a:ext cx="3935121" cy="3376821"/>
            <a:chOff x="0" y="0"/>
            <a:chExt cx="5246828" cy="4502428"/>
          </a:xfrm>
        </p:grpSpPr>
        <p:sp>
          <p:nvSpPr>
            <p:cNvPr id="11" name="Freeform 11"/>
            <p:cNvSpPr/>
            <p:nvPr/>
          </p:nvSpPr>
          <p:spPr>
            <a:xfrm rot="-2173801">
              <a:off x="1343784" y="1028638"/>
              <a:ext cx="3900795" cy="1283716"/>
            </a:xfrm>
            <a:custGeom>
              <a:avLst/>
              <a:gdLst/>
              <a:ahLst/>
              <a:cxnLst/>
              <a:rect l="l" t="t" r="r" b="b"/>
              <a:pathLst>
                <a:path w="3900795" h="1283716">
                  <a:moveTo>
                    <a:pt x="0" y="0"/>
                  </a:moveTo>
                  <a:lnTo>
                    <a:pt x="3900795" y="0"/>
                  </a:lnTo>
                  <a:lnTo>
                    <a:pt x="3900795" y="1283716"/>
                  </a:lnTo>
                  <a:lnTo>
                    <a:pt x="0" y="1283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12"/>
            <p:cNvSpPr/>
            <p:nvPr/>
          </p:nvSpPr>
          <p:spPr>
            <a:xfrm rot="-2173801">
              <a:off x="2248" y="2190073"/>
              <a:ext cx="3900795" cy="1283716"/>
            </a:xfrm>
            <a:custGeom>
              <a:avLst/>
              <a:gdLst/>
              <a:ahLst/>
              <a:cxnLst/>
              <a:rect l="l" t="t" r="r" b="b"/>
              <a:pathLst>
                <a:path w="3900795" h="1283716">
                  <a:moveTo>
                    <a:pt x="0" y="0"/>
                  </a:moveTo>
                  <a:lnTo>
                    <a:pt x="3900796" y="0"/>
                  </a:lnTo>
                  <a:lnTo>
                    <a:pt x="3900796" y="1283717"/>
                  </a:lnTo>
                  <a:lnTo>
                    <a:pt x="0" y="1283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sp>
        <p:nvSpPr>
          <p:cNvPr id="13" name="Freeform 13"/>
          <p:cNvSpPr/>
          <p:nvPr/>
        </p:nvSpPr>
        <p:spPr>
          <a:xfrm>
            <a:off x="1028700" y="2899450"/>
            <a:ext cx="16230600" cy="3469291"/>
          </a:xfrm>
          <a:custGeom>
            <a:avLst/>
            <a:gdLst/>
            <a:ahLst/>
            <a:cxnLst/>
            <a:rect l="l" t="t" r="r" b="b"/>
            <a:pathLst>
              <a:path w="16230600" h="3469291">
                <a:moveTo>
                  <a:pt x="0" y="0"/>
                </a:moveTo>
                <a:lnTo>
                  <a:pt x="16230600" y="0"/>
                </a:lnTo>
                <a:lnTo>
                  <a:pt x="16230600" y="3469291"/>
                </a:lnTo>
                <a:lnTo>
                  <a:pt x="0" y="3469291"/>
                </a:lnTo>
                <a:lnTo>
                  <a:pt x="0" y="0"/>
                </a:lnTo>
                <a:close/>
              </a:path>
            </a:pathLst>
          </a:custGeom>
          <a:blipFill>
            <a:blip r:embed="rId6"/>
            <a:stretch>
              <a:fillRect/>
            </a:stretch>
          </a:blipFill>
        </p:spPr>
        <p:txBody>
          <a:bodyPr/>
          <a:lstStyle/>
          <a:p>
            <a:endParaRPr lang="en-GB"/>
          </a:p>
        </p:txBody>
      </p:sp>
      <p:sp>
        <p:nvSpPr>
          <p:cNvPr id="14" name="Freeform 14"/>
          <p:cNvSpPr/>
          <p:nvPr/>
        </p:nvSpPr>
        <p:spPr>
          <a:xfrm rot="9225891">
            <a:off x="3152991" y="5018969"/>
            <a:ext cx="1319485" cy="1823123"/>
          </a:xfrm>
          <a:custGeom>
            <a:avLst/>
            <a:gdLst/>
            <a:ahLst/>
            <a:cxnLst/>
            <a:rect l="l" t="t" r="r" b="b"/>
            <a:pathLst>
              <a:path w="1319485" h="1823123">
                <a:moveTo>
                  <a:pt x="0" y="0"/>
                </a:moveTo>
                <a:lnTo>
                  <a:pt x="1319485" y="0"/>
                </a:lnTo>
                <a:lnTo>
                  <a:pt x="1319485" y="1823123"/>
                </a:lnTo>
                <a:lnTo>
                  <a:pt x="0" y="1823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TextBox 15"/>
          <p:cNvSpPr txBox="1"/>
          <p:nvPr/>
        </p:nvSpPr>
        <p:spPr>
          <a:xfrm>
            <a:off x="1845172" y="7241882"/>
            <a:ext cx="2962303" cy="791370"/>
          </a:xfrm>
          <a:prstGeom prst="rect">
            <a:avLst/>
          </a:prstGeom>
        </p:spPr>
        <p:txBody>
          <a:bodyPr wrap="square" lIns="0" tIns="0" rIns="0" bIns="0" rtlCol="0" anchor="t">
            <a:spAutoFit/>
          </a:bodyPr>
          <a:lstStyle/>
          <a:p>
            <a:pPr algn="ctr">
              <a:lnSpc>
                <a:spcPts val="6403"/>
              </a:lnSpc>
            </a:pPr>
            <a:r>
              <a:rPr lang="en-US" sz="4573" dirty="0">
                <a:solidFill>
                  <a:srgbClr val="000000"/>
                </a:solidFill>
                <a:latin typeface="Sedgwick Ave"/>
                <a:ea typeface="Sedgwick Ave"/>
                <a:cs typeface="Sedgwick Ave"/>
                <a:sym typeface="Sedgwick Ave"/>
              </a:rPr>
              <a:t>VINEGAR</a:t>
            </a:r>
          </a:p>
        </p:txBody>
      </p:sp>
      <p:sp>
        <p:nvSpPr>
          <p:cNvPr id="16" name="Freeform 16"/>
          <p:cNvSpPr/>
          <p:nvPr/>
        </p:nvSpPr>
        <p:spPr>
          <a:xfrm rot="9225891">
            <a:off x="8327762" y="6762309"/>
            <a:ext cx="1319485" cy="1823123"/>
          </a:xfrm>
          <a:custGeom>
            <a:avLst/>
            <a:gdLst/>
            <a:ahLst/>
            <a:cxnLst/>
            <a:rect l="l" t="t" r="r" b="b"/>
            <a:pathLst>
              <a:path w="1319485" h="1823123">
                <a:moveTo>
                  <a:pt x="0" y="0"/>
                </a:moveTo>
                <a:lnTo>
                  <a:pt x="1319486" y="0"/>
                </a:lnTo>
                <a:lnTo>
                  <a:pt x="1319486" y="1823123"/>
                </a:lnTo>
                <a:lnTo>
                  <a:pt x="0" y="1823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TextBox 17"/>
          <p:cNvSpPr txBox="1"/>
          <p:nvPr/>
        </p:nvSpPr>
        <p:spPr>
          <a:xfrm>
            <a:off x="6445518" y="7747373"/>
            <a:ext cx="2632183" cy="768726"/>
          </a:xfrm>
          <a:prstGeom prst="rect">
            <a:avLst/>
          </a:prstGeom>
        </p:spPr>
        <p:txBody>
          <a:bodyPr lIns="0" tIns="0" rIns="0" bIns="0" rtlCol="0" anchor="t">
            <a:spAutoFit/>
          </a:bodyPr>
          <a:lstStyle/>
          <a:p>
            <a:pPr algn="ctr">
              <a:lnSpc>
                <a:spcPts val="6403"/>
              </a:lnSpc>
            </a:pPr>
            <a:r>
              <a:rPr lang="en-US" sz="4573" dirty="0">
                <a:solidFill>
                  <a:srgbClr val="000000"/>
                </a:solidFill>
                <a:latin typeface="Sedgwick Ave"/>
                <a:ea typeface="Sedgwick Ave"/>
                <a:cs typeface="Sedgwick Ave"/>
                <a:sym typeface="Sedgwick Ave"/>
              </a:rPr>
              <a:t>TAP WATER</a:t>
            </a:r>
          </a:p>
        </p:txBody>
      </p:sp>
      <p:sp>
        <p:nvSpPr>
          <p:cNvPr id="18" name="TextBox 18"/>
          <p:cNvSpPr txBox="1"/>
          <p:nvPr/>
        </p:nvSpPr>
        <p:spPr>
          <a:xfrm>
            <a:off x="3910872" y="1190364"/>
            <a:ext cx="11482280" cy="1246637"/>
          </a:xfrm>
          <a:prstGeom prst="rect">
            <a:avLst/>
          </a:prstGeom>
        </p:spPr>
        <p:txBody>
          <a:bodyPr lIns="0" tIns="0" rIns="0" bIns="0" rtlCol="0" anchor="t">
            <a:spAutoFit/>
          </a:bodyPr>
          <a:lstStyle/>
          <a:p>
            <a:pPr marL="0" lvl="0" indent="0" algn="ctr">
              <a:lnSpc>
                <a:spcPts val="3264"/>
              </a:lnSpc>
              <a:spcBef>
                <a:spcPct val="0"/>
              </a:spcBef>
            </a:pPr>
            <a:r>
              <a:rPr lang="en-US" sz="3400">
                <a:solidFill>
                  <a:srgbClr val="000000"/>
                </a:solidFill>
                <a:latin typeface="Nunito"/>
                <a:ea typeface="Nunito"/>
                <a:cs typeface="Nunito"/>
                <a:sym typeface="Nunito"/>
              </a:rPr>
              <a:t>If CO2 is making our oceans more acidic, that means the pH is going further to the left on this scale. What impact would this have on our sea life? Let’s find out.</a:t>
            </a:r>
          </a:p>
        </p:txBody>
      </p:sp>
      <p:sp>
        <p:nvSpPr>
          <p:cNvPr id="19" name="Freeform 19"/>
          <p:cNvSpPr/>
          <p:nvPr/>
        </p:nvSpPr>
        <p:spPr>
          <a:xfrm rot="9225891">
            <a:off x="9987011" y="4889315"/>
            <a:ext cx="1319485" cy="1823123"/>
          </a:xfrm>
          <a:custGeom>
            <a:avLst/>
            <a:gdLst/>
            <a:ahLst/>
            <a:cxnLst/>
            <a:rect l="l" t="t" r="r" b="b"/>
            <a:pathLst>
              <a:path w="1319485" h="1823123">
                <a:moveTo>
                  <a:pt x="0" y="0"/>
                </a:moveTo>
                <a:lnTo>
                  <a:pt x="1319486" y="0"/>
                </a:lnTo>
                <a:lnTo>
                  <a:pt x="1319486" y="1823123"/>
                </a:lnTo>
                <a:lnTo>
                  <a:pt x="0" y="1823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TextBox 20"/>
          <p:cNvSpPr txBox="1"/>
          <p:nvPr/>
        </p:nvSpPr>
        <p:spPr>
          <a:xfrm>
            <a:off x="9513043" y="6989885"/>
            <a:ext cx="3525390" cy="791370"/>
          </a:xfrm>
          <a:prstGeom prst="rect">
            <a:avLst/>
          </a:prstGeom>
        </p:spPr>
        <p:txBody>
          <a:bodyPr wrap="square" lIns="0" tIns="0" rIns="0" bIns="0" rtlCol="0" anchor="t">
            <a:spAutoFit/>
          </a:bodyPr>
          <a:lstStyle/>
          <a:p>
            <a:pPr algn="ctr">
              <a:lnSpc>
                <a:spcPts val="6403"/>
              </a:lnSpc>
            </a:pPr>
            <a:r>
              <a:rPr lang="en-US" sz="4573" dirty="0">
                <a:solidFill>
                  <a:srgbClr val="000000"/>
                </a:solidFill>
                <a:latin typeface="Sedgwick Ave"/>
                <a:ea typeface="Sedgwick Ave"/>
                <a:cs typeface="Sedgwick Ave"/>
                <a:sym typeface="Sedgwick Ave"/>
              </a:rPr>
              <a:t>THE OCEAN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8307946">
            <a:off x="4017807" y="-2181884"/>
            <a:ext cx="4003674" cy="5242906"/>
          </a:xfrm>
          <a:custGeom>
            <a:avLst/>
            <a:gdLst/>
            <a:ahLst/>
            <a:cxnLst/>
            <a:rect l="l" t="t" r="r" b="b"/>
            <a:pathLst>
              <a:path w="4003674" h="5242906">
                <a:moveTo>
                  <a:pt x="0" y="0"/>
                </a:moveTo>
                <a:lnTo>
                  <a:pt x="4003674" y="0"/>
                </a:lnTo>
                <a:lnTo>
                  <a:pt x="4003674" y="5242906"/>
                </a:lnTo>
                <a:lnTo>
                  <a:pt x="0" y="5242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249902">
            <a:off x="4948670" y="7265616"/>
            <a:ext cx="4329236" cy="5669238"/>
          </a:xfrm>
          <a:custGeom>
            <a:avLst/>
            <a:gdLst/>
            <a:ahLst/>
            <a:cxnLst/>
            <a:rect l="l" t="t" r="r" b="b"/>
            <a:pathLst>
              <a:path w="4329236" h="5669238">
                <a:moveTo>
                  <a:pt x="0" y="0"/>
                </a:moveTo>
                <a:lnTo>
                  <a:pt x="4329236" y="0"/>
                </a:lnTo>
                <a:lnTo>
                  <a:pt x="4329236" y="5669237"/>
                </a:lnTo>
                <a:lnTo>
                  <a:pt x="0" y="566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rot="496782">
            <a:off x="8471285" y="1575683"/>
            <a:ext cx="8143983" cy="7561456"/>
            <a:chOff x="0" y="0"/>
            <a:chExt cx="2661432" cy="2471064"/>
          </a:xfrm>
        </p:grpSpPr>
        <p:sp>
          <p:nvSpPr>
            <p:cNvPr id="5" name="Freeform 5"/>
            <p:cNvSpPr/>
            <p:nvPr/>
          </p:nvSpPr>
          <p:spPr>
            <a:xfrm>
              <a:off x="10160" y="16510"/>
              <a:ext cx="2638572" cy="2443124"/>
            </a:xfrm>
            <a:custGeom>
              <a:avLst/>
              <a:gdLst/>
              <a:ahLst/>
              <a:cxnLst/>
              <a:rect l="l" t="t" r="r" b="b"/>
              <a:pathLst>
                <a:path w="2638572" h="2443124">
                  <a:moveTo>
                    <a:pt x="2638572" y="2443124"/>
                  </a:moveTo>
                  <a:lnTo>
                    <a:pt x="0" y="2435504"/>
                  </a:lnTo>
                  <a:lnTo>
                    <a:pt x="0" y="860566"/>
                  </a:lnTo>
                  <a:lnTo>
                    <a:pt x="17780" y="19050"/>
                  </a:lnTo>
                  <a:lnTo>
                    <a:pt x="1313616" y="0"/>
                  </a:lnTo>
                  <a:lnTo>
                    <a:pt x="2619522" y="5080"/>
                  </a:lnTo>
                  <a:close/>
                </a:path>
              </a:pathLst>
            </a:custGeom>
            <a:solidFill>
              <a:srgbClr val="FFF1E0"/>
            </a:solidFill>
          </p:spPr>
          <p:txBody>
            <a:bodyPr/>
            <a:lstStyle/>
            <a:p>
              <a:endParaRPr lang="en-GB"/>
            </a:p>
          </p:txBody>
        </p:sp>
        <p:sp>
          <p:nvSpPr>
            <p:cNvPr id="6" name="Freeform 6"/>
            <p:cNvSpPr/>
            <p:nvPr/>
          </p:nvSpPr>
          <p:spPr>
            <a:xfrm>
              <a:off x="-215" y="0"/>
              <a:ext cx="2662917" cy="2469089"/>
            </a:xfrm>
            <a:custGeom>
              <a:avLst/>
              <a:gdLst/>
              <a:ahLst/>
              <a:cxnLst/>
              <a:rect l="l" t="t" r="r" b="b"/>
              <a:pathLst>
                <a:path w="2662917" h="2469089">
                  <a:moveTo>
                    <a:pt x="2629897" y="21590"/>
                  </a:moveTo>
                  <a:cubicBezTo>
                    <a:pt x="2631167" y="34290"/>
                    <a:pt x="2631167" y="44450"/>
                    <a:pt x="2632437" y="54610"/>
                  </a:cubicBezTo>
                  <a:cubicBezTo>
                    <a:pt x="2634977" y="100606"/>
                    <a:pt x="2636247" y="153121"/>
                    <a:pt x="2638787" y="203760"/>
                  </a:cubicBezTo>
                  <a:cubicBezTo>
                    <a:pt x="2638787" y="276906"/>
                    <a:pt x="2651487" y="1719190"/>
                    <a:pt x="2657837" y="1792335"/>
                  </a:cubicBezTo>
                  <a:cubicBezTo>
                    <a:pt x="2664187" y="1902992"/>
                    <a:pt x="2660377" y="2015523"/>
                    <a:pt x="2660377" y="2126180"/>
                  </a:cubicBezTo>
                  <a:cubicBezTo>
                    <a:pt x="2660377" y="2223707"/>
                    <a:pt x="2661647" y="2313733"/>
                    <a:pt x="2662917" y="2408834"/>
                  </a:cubicBezTo>
                  <a:cubicBezTo>
                    <a:pt x="2662917" y="2430424"/>
                    <a:pt x="2662917" y="2444394"/>
                    <a:pt x="2662917" y="2468524"/>
                  </a:cubicBezTo>
                  <a:cubicBezTo>
                    <a:pt x="2640057" y="2468524"/>
                    <a:pt x="2619737" y="2469794"/>
                    <a:pt x="2596325" y="2468524"/>
                  </a:cubicBezTo>
                  <a:cubicBezTo>
                    <a:pt x="2464635" y="2463444"/>
                    <a:pt x="2330918" y="2469794"/>
                    <a:pt x="2199227" y="2464714"/>
                  </a:cubicBezTo>
                  <a:cubicBezTo>
                    <a:pt x="2120213" y="2460904"/>
                    <a:pt x="2043224" y="2463444"/>
                    <a:pt x="1964210" y="2460904"/>
                  </a:cubicBezTo>
                  <a:cubicBezTo>
                    <a:pt x="1927742" y="2459634"/>
                    <a:pt x="1891274" y="2458364"/>
                    <a:pt x="1854805" y="2457094"/>
                  </a:cubicBezTo>
                  <a:cubicBezTo>
                    <a:pt x="1832519" y="2457094"/>
                    <a:pt x="1812259" y="2458364"/>
                    <a:pt x="1789973" y="2458364"/>
                  </a:cubicBezTo>
                  <a:cubicBezTo>
                    <a:pt x="1733245" y="2457094"/>
                    <a:pt x="1577242" y="2458364"/>
                    <a:pt x="1520514" y="2457094"/>
                  </a:cubicBezTo>
                  <a:cubicBezTo>
                    <a:pt x="1479993" y="2455824"/>
                    <a:pt x="669589" y="2464714"/>
                    <a:pt x="629069" y="2463444"/>
                  </a:cubicBezTo>
                  <a:cubicBezTo>
                    <a:pt x="618939" y="2463444"/>
                    <a:pt x="606783" y="2464714"/>
                    <a:pt x="596653" y="2464714"/>
                  </a:cubicBezTo>
                  <a:cubicBezTo>
                    <a:pt x="572341" y="2464714"/>
                    <a:pt x="550054" y="2465984"/>
                    <a:pt x="525742" y="2465984"/>
                  </a:cubicBezTo>
                  <a:cubicBezTo>
                    <a:pt x="464962" y="2465984"/>
                    <a:pt x="406208" y="2464714"/>
                    <a:pt x="345427" y="2463444"/>
                  </a:cubicBezTo>
                  <a:cubicBezTo>
                    <a:pt x="308959" y="2462174"/>
                    <a:pt x="272491" y="2460904"/>
                    <a:pt x="238049" y="2459634"/>
                  </a:cubicBezTo>
                  <a:cubicBezTo>
                    <a:pt x="173216" y="2458364"/>
                    <a:pt x="108384" y="2457094"/>
                    <a:pt x="44665" y="2457094"/>
                  </a:cubicBezTo>
                  <a:cubicBezTo>
                    <a:pt x="34505" y="2457094"/>
                    <a:pt x="25615" y="2457094"/>
                    <a:pt x="15455" y="2455824"/>
                  </a:cubicBezTo>
                  <a:cubicBezTo>
                    <a:pt x="6565" y="2454554"/>
                    <a:pt x="1485" y="2448204"/>
                    <a:pt x="4025" y="2439314"/>
                  </a:cubicBezTo>
                  <a:cubicBezTo>
                    <a:pt x="12915" y="2407510"/>
                    <a:pt x="9105" y="2360621"/>
                    <a:pt x="7835" y="2311857"/>
                  </a:cubicBezTo>
                  <a:cubicBezTo>
                    <a:pt x="6565" y="2212454"/>
                    <a:pt x="2755" y="2114927"/>
                    <a:pt x="4025" y="2015523"/>
                  </a:cubicBezTo>
                  <a:cubicBezTo>
                    <a:pt x="1485" y="1891738"/>
                    <a:pt x="-3595" y="359429"/>
                    <a:pt x="4025" y="233769"/>
                  </a:cubicBezTo>
                  <a:cubicBezTo>
                    <a:pt x="5295" y="209387"/>
                    <a:pt x="4025" y="183130"/>
                    <a:pt x="5295" y="158748"/>
                  </a:cubicBezTo>
                  <a:cubicBezTo>
                    <a:pt x="6565" y="119362"/>
                    <a:pt x="9105" y="76224"/>
                    <a:pt x="10375" y="44450"/>
                  </a:cubicBezTo>
                  <a:cubicBezTo>
                    <a:pt x="10375" y="41910"/>
                    <a:pt x="11645" y="39370"/>
                    <a:pt x="12915" y="38100"/>
                  </a:cubicBezTo>
                  <a:cubicBezTo>
                    <a:pt x="34505" y="35560"/>
                    <a:pt x="57734" y="30480"/>
                    <a:pt x="90150" y="29210"/>
                  </a:cubicBezTo>
                  <a:cubicBezTo>
                    <a:pt x="144852" y="25400"/>
                    <a:pt x="199555" y="22860"/>
                    <a:pt x="256283" y="20320"/>
                  </a:cubicBezTo>
                  <a:cubicBezTo>
                    <a:pt x="294777" y="17780"/>
                    <a:pt x="333271" y="16510"/>
                    <a:pt x="369739" y="13970"/>
                  </a:cubicBezTo>
                  <a:cubicBezTo>
                    <a:pt x="406208" y="11430"/>
                    <a:pt x="444702" y="8890"/>
                    <a:pt x="481170" y="8890"/>
                  </a:cubicBezTo>
                  <a:cubicBezTo>
                    <a:pt x="521690" y="7620"/>
                    <a:pt x="562210" y="10160"/>
                    <a:pt x="602731" y="8890"/>
                  </a:cubicBezTo>
                  <a:cubicBezTo>
                    <a:pt x="653381" y="8890"/>
                    <a:pt x="1571164" y="6350"/>
                    <a:pt x="1621814" y="5080"/>
                  </a:cubicBezTo>
                  <a:cubicBezTo>
                    <a:pt x="1670438" y="3810"/>
                    <a:pt x="1719063" y="2540"/>
                    <a:pt x="1769713" y="2540"/>
                  </a:cubicBezTo>
                  <a:cubicBezTo>
                    <a:pt x="1852779" y="1270"/>
                    <a:pt x="1933820" y="0"/>
                    <a:pt x="2016886" y="0"/>
                  </a:cubicBezTo>
                  <a:cubicBezTo>
                    <a:pt x="2051328" y="0"/>
                    <a:pt x="2087796" y="2540"/>
                    <a:pt x="2122239" y="2540"/>
                  </a:cubicBezTo>
                  <a:cubicBezTo>
                    <a:pt x="2217461" y="3810"/>
                    <a:pt x="2314710" y="5080"/>
                    <a:pt x="2409932" y="7620"/>
                  </a:cubicBezTo>
                  <a:cubicBezTo>
                    <a:pt x="2460582" y="8890"/>
                    <a:pt x="2511233" y="12700"/>
                    <a:pt x="2561883" y="16510"/>
                  </a:cubicBezTo>
                  <a:cubicBezTo>
                    <a:pt x="2574039" y="16510"/>
                    <a:pt x="2586195" y="16510"/>
                    <a:pt x="2596325" y="16510"/>
                  </a:cubicBezTo>
                  <a:cubicBezTo>
                    <a:pt x="2610847" y="17780"/>
                    <a:pt x="2619737" y="20320"/>
                    <a:pt x="2629897" y="21590"/>
                  </a:cubicBezTo>
                  <a:close/>
                  <a:moveTo>
                    <a:pt x="2640057" y="2452014"/>
                  </a:moveTo>
                  <a:cubicBezTo>
                    <a:pt x="2641327" y="2435504"/>
                    <a:pt x="2642597" y="2422804"/>
                    <a:pt x="2642597" y="2410104"/>
                  </a:cubicBezTo>
                  <a:cubicBezTo>
                    <a:pt x="2641327" y="2304355"/>
                    <a:pt x="2640057" y="2204952"/>
                    <a:pt x="2640057" y="2098047"/>
                  </a:cubicBezTo>
                  <a:cubicBezTo>
                    <a:pt x="2640057" y="2049283"/>
                    <a:pt x="2642597" y="2000519"/>
                    <a:pt x="2641327" y="1951755"/>
                  </a:cubicBezTo>
                  <a:cubicBezTo>
                    <a:pt x="2641327" y="1906743"/>
                    <a:pt x="2640057" y="1859854"/>
                    <a:pt x="2638787" y="1814842"/>
                  </a:cubicBezTo>
                  <a:cubicBezTo>
                    <a:pt x="2633707" y="1745447"/>
                    <a:pt x="2622277" y="308790"/>
                    <a:pt x="2622277" y="239396"/>
                  </a:cubicBezTo>
                  <a:cubicBezTo>
                    <a:pt x="2619737" y="181254"/>
                    <a:pt x="2617197" y="121237"/>
                    <a:pt x="2614657" y="63500"/>
                  </a:cubicBezTo>
                  <a:cubicBezTo>
                    <a:pt x="2613387" y="44450"/>
                    <a:pt x="2612117" y="43180"/>
                    <a:pt x="2590247" y="41910"/>
                  </a:cubicBezTo>
                  <a:cubicBezTo>
                    <a:pt x="2584169" y="41910"/>
                    <a:pt x="2580117" y="41910"/>
                    <a:pt x="2574039" y="40640"/>
                  </a:cubicBezTo>
                  <a:cubicBezTo>
                    <a:pt x="2523389" y="36830"/>
                    <a:pt x="2470713" y="31750"/>
                    <a:pt x="2420062" y="30480"/>
                  </a:cubicBezTo>
                  <a:cubicBezTo>
                    <a:pt x="2296476" y="26670"/>
                    <a:pt x="2170863" y="25400"/>
                    <a:pt x="2047276" y="22860"/>
                  </a:cubicBezTo>
                  <a:cubicBezTo>
                    <a:pt x="2029042" y="22860"/>
                    <a:pt x="2008782" y="22860"/>
                    <a:pt x="1990548" y="22860"/>
                  </a:cubicBezTo>
                  <a:cubicBezTo>
                    <a:pt x="1960158" y="22860"/>
                    <a:pt x="1929768" y="22860"/>
                    <a:pt x="1901404" y="22860"/>
                  </a:cubicBezTo>
                  <a:cubicBezTo>
                    <a:pt x="1836571" y="22860"/>
                    <a:pt x="1771739" y="22860"/>
                    <a:pt x="1708933" y="24130"/>
                  </a:cubicBezTo>
                  <a:cubicBezTo>
                    <a:pt x="1654230" y="25400"/>
                    <a:pt x="732395" y="29210"/>
                    <a:pt x="677693" y="29210"/>
                  </a:cubicBezTo>
                  <a:cubicBezTo>
                    <a:pt x="588549" y="29210"/>
                    <a:pt x="499404" y="26670"/>
                    <a:pt x="410260" y="33020"/>
                  </a:cubicBezTo>
                  <a:cubicBezTo>
                    <a:pt x="363661" y="36830"/>
                    <a:pt x="319089" y="36830"/>
                    <a:pt x="274517" y="38100"/>
                  </a:cubicBezTo>
                  <a:cubicBezTo>
                    <a:pt x="197529" y="41910"/>
                    <a:pt x="120540" y="45720"/>
                    <a:pt x="45935" y="50800"/>
                  </a:cubicBezTo>
                  <a:cubicBezTo>
                    <a:pt x="33235" y="50800"/>
                    <a:pt x="30695" y="53340"/>
                    <a:pt x="29425" y="70598"/>
                  </a:cubicBezTo>
                  <a:cubicBezTo>
                    <a:pt x="28155" y="104357"/>
                    <a:pt x="28155" y="138117"/>
                    <a:pt x="26885" y="171876"/>
                  </a:cubicBezTo>
                  <a:cubicBezTo>
                    <a:pt x="25615" y="228142"/>
                    <a:pt x="23075" y="282533"/>
                    <a:pt x="21805" y="338799"/>
                  </a:cubicBezTo>
                  <a:cubicBezTo>
                    <a:pt x="16725" y="398816"/>
                    <a:pt x="23075" y="1865481"/>
                    <a:pt x="25615" y="1925498"/>
                  </a:cubicBezTo>
                  <a:cubicBezTo>
                    <a:pt x="25615" y="1989266"/>
                    <a:pt x="25615" y="2054910"/>
                    <a:pt x="26885" y="2118678"/>
                  </a:cubicBezTo>
                  <a:cubicBezTo>
                    <a:pt x="26885" y="2165566"/>
                    <a:pt x="29425" y="2212454"/>
                    <a:pt x="29425" y="2259343"/>
                  </a:cubicBezTo>
                  <a:cubicBezTo>
                    <a:pt x="29425" y="2309982"/>
                    <a:pt x="29425" y="2360621"/>
                    <a:pt x="28155" y="2410104"/>
                  </a:cubicBezTo>
                  <a:cubicBezTo>
                    <a:pt x="28155" y="2413914"/>
                    <a:pt x="28155" y="2416454"/>
                    <a:pt x="28155" y="2420264"/>
                  </a:cubicBezTo>
                  <a:cubicBezTo>
                    <a:pt x="28155" y="2430424"/>
                    <a:pt x="31965" y="2434234"/>
                    <a:pt x="40855" y="2434234"/>
                  </a:cubicBezTo>
                  <a:cubicBezTo>
                    <a:pt x="61786" y="2434234"/>
                    <a:pt x="90150" y="2435504"/>
                    <a:pt x="116488" y="2435504"/>
                  </a:cubicBezTo>
                  <a:cubicBezTo>
                    <a:pt x="154982" y="2435504"/>
                    <a:pt x="195503" y="2432964"/>
                    <a:pt x="233997" y="2435504"/>
                  </a:cubicBezTo>
                  <a:cubicBezTo>
                    <a:pt x="296803" y="2439314"/>
                    <a:pt x="359609" y="2441854"/>
                    <a:pt x="422416" y="2440584"/>
                  </a:cubicBezTo>
                  <a:cubicBezTo>
                    <a:pt x="462936" y="2439314"/>
                    <a:pt x="501430" y="2441854"/>
                    <a:pt x="541950" y="2441854"/>
                  </a:cubicBezTo>
                  <a:cubicBezTo>
                    <a:pt x="600705" y="2441854"/>
                    <a:pt x="659459" y="2440584"/>
                    <a:pt x="718213" y="2441854"/>
                  </a:cubicBezTo>
                  <a:cubicBezTo>
                    <a:pt x="805332" y="2443124"/>
                    <a:pt x="1761609" y="2432964"/>
                    <a:pt x="1850753" y="2435504"/>
                  </a:cubicBezTo>
                  <a:cubicBezTo>
                    <a:pt x="1889248" y="2436774"/>
                    <a:pt x="1927742" y="2438044"/>
                    <a:pt x="1964210" y="2438044"/>
                  </a:cubicBezTo>
                  <a:cubicBezTo>
                    <a:pt x="2031068" y="2440584"/>
                    <a:pt x="2095901" y="2436774"/>
                    <a:pt x="2162759" y="2440584"/>
                  </a:cubicBezTo>
                  <a:cubicBezTo>
                    <a:pt x="2217461" y="2443124"/>
                    <a:pt x="2272164" y="2443124"/>
                    <a:pt x="2326866" y="2445664"/>
                  </a:cubicBezTo>
                  <a:cubicBezTo>
                    <a:pt x="2407906" y="2449474"/>
                    <a:pt x="2488947" y="2452014"/>
                    <a:pt x="2569987" y="2453284"/>
                  </a:cubicBezTo>
                  <a:cubicBezTo>
                    <a:pt x="2600377" y="2453284"/>
                    <a:pt x="2619737" y="2452014"/>
                    <a:pt x="2640057" y="2452014"/>
                  </a:cubicBezTo>
                  <a:close/>
                </a:path>
              </a:pathLst>
            </a:custGeom>
            <a:solidFill>
              <a:srgbClr val="FFF1E0"/>
            </a:solidFill>
          </p:spPr>
          <p:txBody>
            <a:bodyPr/>
            <a:lstStyle/>
            <a:p>
              <a:endParaRPr lang="en-GB"/>
            </a:p>
          </p:txBody>
        </p:sp>
      </p:grpSp>
      <p:grpSp>
        <p:nvGrpSpPr>
          <p:cNvPr id="7" name="Group 7"/>
          <p:cNvGrpSpPr/>
          <p:nvPr/>
        </p:nvGrpSpPr>
        <p:grpSpPr>
          <a:xfrm>
            <a:off x="1766626" y="2509479"/>
            <a:ext cx="6748126" cy="5182714"/>
            <a:chOff x="0" y="0"/>
            <a:chExt cx="2205270" cy="1693698"/>
          </a:xfrm>
        </p:grpSpPr>
        <p:sp>
          <p:nvSpPr>
            <p:cNvPr id="8" name="Freeform 8"/>
            <p:cNvSpPr/>
            <p:nvPr/>
          </p:nvSpPr>
          <p:spPr>
            <a:xfrm>
              <a:off x="10160" y="16510"/>
              <a:ext cx="2182410" cy="1665758"/>
            </a:xfrm>
            <a:custGeom>
              <a:avLst/>
              <a:gdLst/>
              <a:ahLst/>
              <a:cxnLst/>
              <a:rect l="l" t="t" r="r" b="b"/>
              <a:pathLst>
                <a:path w="2182410" h="1665758">
                  <a:moveTo>
                    <a:pt x="2182410" y="1665758"/>
                  </a:moveTo>
                  <a:lnTo>
                    <a:pt x="0" y="1658138"/>
                  </a:lnTo>
                  <a:lnTo>
                    <a:pt x="0" y="590955"/>
                  </a:lnTo>
                  <a:lnTo>
                    <a:pt x="17780" y="19050"/>
                  </a:lnTo>
                  <a:lnTo>
                    <a:pt x="1086121" y="0"/>
                  </a:lnTo>
                  <a:lnTo>
                    <a:pt x="2163360" y="5080"/>
                  </a:lnTo>
                  <a:close/>
                </a:path>
              </a:pathLst>
            </a:custGeom>
            <a:solidFill>
              <a:srgbClr val="FFCA3B"/>
            </a:solidFill>
          </p:spPr>
          <p:txBody>
            <a:bodyPr/>
            <a:lstStyle/>
            <a:p>
              <a:endParaRPr lang="en-GB"/>
            </a:p>
          </p:txBody>
        </p:sp>
        <p:sp>
          <p:nvSpPr>
            <p:cNvPr id="9" name="Freeform 9"/>
            <p:cNvSpPr/>
            <p:nvPr/>
          </p:nvSpPr>
          <p:spPr>
            <a:xfrm>
              <a:off x="-215" y="0"/>
              <a:ext cx="2206755" cy="1691722"/>
            </a:xfrm>
            <a:custGeom>
              <a:avLst/>
              <a:gdLst/>
              <a:ahLst/>
              <a:cxnLst/>
              <a:rect l="l" t="t" r="r" b="b"/>
              <a:pathLst>
                <a:path w="2206755" h="1691722">
                  <a:moveTo>
                    <a:pt x="2173735" y="21590"/>
                  </a:moveTo>
                  <a:cubicBezTo>
                    <a:pt x="2175005" y="34290"/>
                    <a:pt x="2175005" y="44450"/>
                    <a:pt x="2176275" y="54610"/>
                  </a:cubicBezTo>
                  <a:cubicBezTo>
                    <a:pt x="2178815" y="88578"/>
                    <a:pt x="2180085" y="123672"/>
                    <a:pt x="2182625" y="157512"/>
                  </a:cubicBezTo>
                  <a:cubicBezTo>
                    <a:pt x="2182625" y="206393"/>
                    <a:pt x="2195325" y="1170219"/>
                    <a:pt x="2201675" y="1219100"/>
                  </a:cubicBezTo>
                  <a:cubicBezTo>
                    <a:pt x="2208025" y="1293048"/>
                    <a:pt x="2204215" y="1368249"/>
                    <a:pt x="2204215" y="1442196"/>
                  </a:cubicBezTo>
                  <a:cubicBezTo>
                    <a:pt x="2204215" y="1507371"/>
                    <a:pt x="2205485" y="1567531"/>
                    <a:pt x="2206755" y="1631467"/>
                  </a:cubicBezTo>
                  <a:cubicBezTo>
                    <a:pt x="2206755" y="1653058"/>
                    <a:pt x="2206755" y="1667028"/>
                    <a:pt x="2206755" y="1691158"/>
                  </a:cubicBezTo>
                  <a:cubicBezTo>
                    <a:pt x="2183895" y="1691158"/>
                    <a:pt x="2163575" y="1692428"/>
                    <a:pt x="2141643" y="1691158"/>
                  </a:cubicBezTo>
                  <a:cubicBezTo>
                    <a:pt x="2033466" y="1686078"/>
                    <a:pt x="1923626" y="1692428"/>
                    <a:pt x="1815450" y="1687348"/>
                  </a:cubicBezTo>
                  <a:cubicBezTo>
                    <a:pt x="1750545" y="1683538"/>
                    <a:pt x="1687303" y="1686078"/>
                    <a:pt x="1622398" y="1683538"/>
                  </a:cubicBezTo>
                  <a:cubicBezTo>
                    <a:pt x="1592441" y="1682267"/>
                    <a:pt x="1562485" y="1680998"/>
                    <a:pt x="1532528" y="1679728"/>
                  </a:cubicBezTo>
                  <a:cubicBezTo>
                    <a:pt x="1514222" y="1679728"/>
                    <a:pt x="1497579" y="1680998"/>
                    <a:pt x="1479272" y="1680998"/>
                  </a:cubicBezTo>
                  <a:cubicBezTo>
                    <a:pt x="1432674" y="1679728"/>
                    <a:pt x="1304527" y="1680998"/>
                    <a:pt x="1257928" y="1679728"/>
                  </a:cubicBezTo>
                  <a:cubicBezTo>
                    <a:pt x="1224643" y="1678458"/>
                    <a:pt x="558944" y="1687348"/>
                    <a:pt x="525659" y="1686078"/>
                  </a:cubicBezTo>
                  <a:cubicBezTo>
                    <a:pt x="517338" y="1686078"/>
                    <a:pt x="507353" y="1687348"/>
                    <a:pt x="499031" y="1687348"/>
                  </a:cubicBezTo>
                  <a:cubicBezTo>
                    <a:pt x="479060" y="1687348"/>
                    <a:pt x="460754" y="1688617"/>
                    <a:pt x="440783" y="1688617"/>
                  </a:cubicBezTo>
                  <a:cubicBezTo>
                    <a:pt x="390855" y="1688617"/>
                    <a:pt x="342592" y="1687348"/>
                    <a:pt x="292665" y="1686078"/>
                  </a:cubicBezTo>
                  <a:cubicBezTo>
                    <a:pt x="262708" y="1684808"/>
                    <a:pt x="232752" y="1683538"/>
                    <a:pt x="204460" y="1682267"/>
                  </a:cubicBezTo>
                  <a:cubicBezTo>
                    <a:pt x="151204" y="1680998"/>
                    <a:pt x="97948" y="1679728"/>
                    <a:pt x="44665" y="1679728"/>
                  </a:cubicBezTo>
                  <a:cubicBezTo>
                    <a:pt x="34505" y="1679728"/>
                    <a:pt x="25615" y="1679728"/>
                    <a:pt x="15455" y="1678458"/>
                  </a:cubicBezTo>
                  <a:cubicBezTo>
                    <a:pt x="6565" y="1677188"/>
                    <a:pt x="1485" y="1670838"/>
                    <a:pt x="4025" y="1661948"/>
                  </a:cubicBezTo>
                  <a:cubicBezTo>
                    <a:pt x="12915" y="1630199"/>
                    <a:pt x="9105" y="1598865"/>
                    <a:pt x="7835" y="1566278"/>
                  </a:cubicBezTo>
                  <a:cubicBezTo>
                    <a:pt x="6565" y="1499851"/>
                    <a:pt x="2755" y="1434676"/>
                    <a:pt x="4025" y="1368249"/>
                  </a:cubicBezTo>
                  <a:cubicBezTo>
                    <a:pt x="1485" y="1285528"/>
                    <a:pt x="-3595" y="261540"/>
                    <a:pt x="4025" y="177566"/>
                  </a:cubicBezTo>
                  <a:cubicBezTo>
                    <a:pt x="5295" y="161272"/>
                    <a:pt x="4025" y="143725"/>
                    <a:pt x="5295" y="127432"/>
                  </a:cubicBezTo>
                  <a:cubicBezTo>
                    <a:pt x="6565" y="101112"/>
                    <a:pt x="9105" y="72285"/>
                    <a:pt x="10375" y="44450"/>
                  </a:cubicBezTo>
                  <a:cubicBezTo>
                    <a:pt x="10375" y="41910"/>
                    <a:pt x="11645" y="39370"/>
                    <a:pt x="12915" y="38100"/>
                  </a:cubicBezTo>
                  <a:cubicBezTo>
                    <a:pt x="34505" y="35560"/>
                    <a:pt x="56342" y="30480"/>
                    <a:pt x="82970" y="29210"/>
                  </a:cubicBezTo>
                  <a:cubicBezTo>
                    <a:pt x="127905" y="25400"/>
                    <a:pt x="172839" y="22860"/>
                    <a:pt x="219438" y="20320"/>
                  </a:cubicBezTo>
                  <a:cubicBezTo>
                    <a:pt x="251059" y="17780"/>
                    <a:pt x="282679" y="16510"/>
                    <a:pt x="312636" y="13970"/>
                  </a:cubicBezTo>
                  <a:cubicBezTo>
                    <a:pt x="342592" y="11430"/>
                    <a:pt x="374213" y="8890"/>
                    <a:pt x="404169" y="8890"/>
                  </a:cubicBezTo>
                  <a:cubicBezTo>
                    <a:pt x="437454" y="7620"/>
                    <a:pt x="470739" y="10160"/>
                    <a:pt x="504024" y="8890"/>
                  </a:cubicBezTo>
                  <a:cubicBezTo>
                    <a:pt x="545630" y="8890"/>
                    <a:pt x="1299534" y="6350"/>
                    <a:pt x="1341140" y="5080"/>
                  </a:cubicBezTo>
                  <a:cubicBezTo>
                    <a:pt x="1381082" y="3810"/>
                    <a:pt x="1421024" y="2540"/>
                    <a:pt x="1462630" y="2540"/>
                  </a:cubicBezTo>
                  <a:cubicBezTo>
                    <a:pt x="1530864" y="1270"/>
                    <a:pt x="1597434" y="0"/>
                    <a:pt x="1665668" y="0"/>
                  </a:cubicBezTo>
                  <a:cubicBezTo>
                    <a:pt x="1693960" y="0"/>
                    <a:pt x="1723917" y="2540"/>
                    <a:pt x="1752209" y="2540"/>
                  </a:cubicBezTo>
                  <a:cubicBezTo>
                    <a:pt x="1830428" y="3810"/>
                    <a:pt x="1910312" y="5080"/>
                    <a:pt x="1988532" y="7620"/>
                  </a:cubicBezTo>
                  <a:cubicBezTo>
                    <a:pt x="2030138" y="8890"/>
                    <a:pt x="2071744" y="12700"/>
                    <a:pt x="2113350" y="16510"/>
                  </a:cubicBezTo>
                  <a:cubicBezTo>
                    <a:pt x="2123336" y="16510"/>
                    <a:pt x="2133321" y="16510"/>
                    <a:pt x="2141643" y="16510"/>
                  </a:cubicBezTo>
                  <a:cubicBezTo>
                    <a:pt x="2154685" y="17780"/>
                    <a:pt x="2163575" y="20320"/>
                    <a:pt x="2173735" y="21590"/>
                  </a:cubicBezTo>
                  <a:close/>
                  <a:moveTo>
                    <a:pt x="2183895" y="1674648"/>
                  </a:moveTo>
                  <a:cubicBezTo>
                    <a:pt x="2185165" y="1658138"/>
                    <a:pt x="2186435" y="1645438"/>
                    <a:pt x="2186435" y="1632738"/>
                  </a:cubicBezTo>
                  <a:cubicBezTo>
                    <a:pt x="2185165" y="1561265"/>
                    <a:pt x="2183895" y="1494837"/>
                    <a:pt x="2183895" y="1423396"/>
                  </a:cubicBezTo>
                  <a:cubicBezTo>
                    <a:pt x="2183895" y="1390809"/>
                    <a:pt x="2186435" y="1358222"/>
                    <a:pt x="2185165" y="1325635"/>
                  </a:cubicBezTo>
                  <a:cubicBezTo>
                    <a:pt x="2185165" y="1295554"/>
                    <a:pt x="2183895" y="1264221"/>
                    <a:pt x="2182625" y="1234140"/>
                  </a:cubicBezTo>
                  <a:cubicBezTo>
                    <a:pt x="2177545" y="1187766"/>
                    <a:pt x="2166115" y="227700"/>
                    <a:pt x="2166115" y="181326"/>
                  </a:cubicBezTo>
                  <a:cubicBezTo>
                    <a:pt x="2163575" y="142472"/>
                    <a:pt x="2161035" y="102365"/>
                    <a:pt x="2158495" y="63500"/>
                  </a:cubicBezTo>
                  <a:cubicBezTo>
                    <a:pt x="2157225" y="44450"/>
                    <a:pt x="2155955" y="43180"/>
                    <a:pt x="2136650" y="41910"/>
                  </a:cubicBezTo>
                  <a:cubicBezTo>
                    <a:pt x="2131657" y="41910"/>
                    <a:pt x="2128329" y="41910"/>
                    <a:pt x="2123336" y="40640"/>
                  </a:cubicBezTo>
                  <a:cubicBezTo>
                    <a:pt x="2081730" y="36830"/>
                    <a:pt x="2038459" y="31750"/>
                    <a:pt x="1996853" y="30480"/>
                  </a:cubicBezTo>
                  <a:cubicBezTo>
                    <a:pt x="1895334" y="26670"/>
                    <a:pt x="1792151" y="25400"/>
                    <a:pt x="1690632" y="22860"/>
                  </a:cubicBezTo>
                  <a:cubicBezTo>
                    <a:pt x="1675654" y="22860"/>
                    <a:pt x="1659011" y="22860"/>
                    <a:pt x="1644033" y="22860"/>
                  </a:cubicBezTo>
                  <a:cubicBezTo>
                    <a:pt x="1619069" y="22860"/>
                    <a:pt x="1594106" y="22860"/>
                    <a:pt x="1570806" y="22860"/>
                  </a:cubicBezTo>
                  <a:cubicBezTo>
                    <a:pt x="1517550" y="22860"/>
                    <a:pt x="1464294" y="22860"/>
                    <a:pt x="1412703" y="24130"/>
                  </a:cubicBezTo>
                  <a:cubicBezTo>
                    <a:pt x="1367768" y="25400"/>
                    <a:pt x="610536" y="29210"/>
                    <a:pt x="565601" y="29210"/>
                  </a:cubicBezTo>
                  <a:cubicBezTo>
                    <a:pt x="492374" y="29210"/>
                    <a:pt x="419148" y="26670"/>
                    <a:pt x="345921" y="33020"/>
                  </a:cubicBezTo>
                  <a:cubicBezTo>
                    <a:pt x="307643" y="36830"/>
                    <a:pt x="271030" y="36830"/>
                    <a:pt x="234416" y="38100"/>
                  </a:cubicBezTo>
                  <a:cubicBezTo>
                    <a:pt x="171175" y="41910"/>
                    <a:pt x="107934" y="45720"/>
                    <a:pt x="45935" y="50800"/>
                  </a:cubicBezTo>
                  <a:cubicBezTo>
                    <a:pt x="33235" y="50800"/>
                    <a:pt x="30695" y="53340"/>
                    <a:pt x="29425" y="68525"/>
                  </a:cubicBezTo>
                  <a:cubicBezTo>
                    <a:pt x="28155" y="91085"/>
                    <a:pt x="28155" y="113645"/>
                    <a:pt x="26885" y="136205"/>
                  </a:cubicBezTo>
                  <a:cubicBezTo>
                    <a:pt x="25615" y="173806"/>
                    <a:pt x="23075" y="210153"/>
                    <a:pt x="21805" y="247754"/>
                  </a:cubicBezTo>
                  <a:cubicBezTo>
                    <a:pt x="16725" y="287861"/>
                    <a:pt x="23075" y="1267981"/>
                    <a:pt x="25615" y="1308088"/>
                  </a:cubicBezTo>
                  <a:cubicBezTo>
                    <a:pt x="25615" y="1350702"/>
                    <a:pt x="25615" y="1394569"/>
                    <a:pt x="26885" y="1437183"/>
                  </a:cubicBezTo>
                  <a:cubicBezTo>
                    <a:pt x="26885" y="1468517"/>
                    <a:pt x="29425" y="1499851"/>
                    <a:pt x="29425" y="1531184"/>
                  </a:cubicBezTo>
                  <a:cubicBezTo>
                    <a:pt x="29425" y="1565025"/>
                    <a:pt x="29425" y="1598865"/>
                    <a:pt x="28155" y="1632738"/>
                  </a:cubicBezTo>
                  <a:cubicBezTo>
                    <a:pt x="28155" y="1636548"/>
                    <a:pt x="28155" y="1639088"/>
                    <a:pt x="28155" y="1642898"/>
                  </a:cubicBezTo>
                  <a:cubicBezTo>
                    <a:pt x="28155" y="1653058"/>
                    <a:pt x="31965" y="1656868"/>
                    <a:pt x="40855" y="1656868"/>
                  </a:cubicBezTo>
                  <a:cubicBezTo>
                    <a:pt x="59670" y="1656868"/>
                    <a:pt x="82970" y="1658138"/>
                    <a:pt x="104605" y="1658138"/>
                  </a:cubicBezTo>
                  <a:cubicBezTo>
                    <a:pt x="136226" y="1658138"/>
                    <a:pt x="169511" y="1655598"/>
                    <a:pt x="201131" y="1658138"/>
                  </a:cubicBezTo>
                  <a:cubicBezTo>
                    <a:pt x="252723" y="1661948"/>
                    <a:pt x="304315" y="1664488"/>
                    <a:pt x="355906" y="1663218"/>
                  </a:cubicBezTo>
                  <a:cubicBezTo>
                    <a:pt x="389191" y="1661948"/>
                    <a:pt x="420812" y="1664488"/>
                    <a:pt x="454097" y="1664488"/>
                  </a:cubicBezTo>
                  <a:cubicBezTo>
                    <a:pt x="502360" y="1664488"/>
                    <a:pt x="550623" y="1663218"/>
                    <a:pt x="598886" y="1664488"/>
                  </a:cubicBezTo>
                  <a:cubicBezTo>
                    <a:pt x="670449" y="1665758"/>
                    <a:pt x="1455973" y="1655598"/>
                    <a:pt x="1529200" y="1658138"/>
                  </a:cubicBezTo>
                  <a:cubicBezTo>
                    <a:pt x="1560821" y="1659408"/>
                    <a:pt x="1592441" y="1660678"/>
                    <a:pt x="1622398" y="1660678"/>
                  </a:cubicBezTo>
                  <a:cubicBezTo>
                    <a:pt x="1677318" y="1663218"/>
                    <a:pt x="1730574" y="1659408"/>
                    <a:pt x="1785494" y="1663218"/>
                  </a:cubicBezTo>
                  <a:cubicBezTo>
                    <a:pt x="1830428" y="1665758"/>
                    <a:pt x="1875363" y="1665758"/>
                    <a:pt x="1920298" y="1668298"/>
                  </a:cubicBezTo>
                  <a:cubicBezTo>
                    <a:pt x="1986868" y="1672108"/>
                    <a:pt x="2053438" y="1674648"/>
                    <a:pt x="2120007" y="1675918"/>
                  </a:cubicBezTo>
                  <a:cubicBezTo>
                    <a:pt x="2144971" y="1675918"/>
                    <a:pt x="2163575" y="1674648"/>
                    <a:pt x="2183895" y="1674648"/>
                  </a:cubicBezTo>
                  <a:close/>
                </a:path>
              </a:pathLst>
            </a:custGeom>
            <a:solidFill>
              <a:srgbClr val="FFCA3B"/>
            </a:solidFill>
          </p:spPr>
          <p:txBody>
            <a:bodyPr/>
            <a:lstStyle/>
            <a:p>
              <a:endParaRPr lang="en-GB"/>
            </a:p>
          </p:txBody>
        </p:sp>
      </p:grpSp>
      <p:sp>
        <p:nvSpPr>
          <p:cNvPr id="10" name="Freeform 10"/>
          <p:cNvSpPr/>
          <p:nvPr/>
        </p:nvSpPr>
        <p:spPr>
          <a:xfrm rot="-532113">
            <a:off x="3677891" y="2028086"/>
            <a:ext cx="2925596" cy="962787"/>
          </a:xfrm>
          <a:custGeom>
            <a:avLst/>
            <a:gdLst/>
            <a:ahLst/>
            <a:cxnLst/>
            <a:rect l="l" t="t" r="r" b="b"/>
            <a:pathLst>
              <a:path w="2925596" h="962787">
                <a:moveTo>
                  <a:pt x="0" y="0"/>
                </a:moveTo>
                <a:lnTo>
                  <a:pt x="2925596" y="0"/>
                </a:lnTo>
                <a:lnTo>
                  <a:pt x="2925596" y="962787"/>
                </a:lnTo>
                <a:lnTo>
                  <a:pt x="0" y="962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rot="-504266">
            <a:off x="15154308" y="5065099"/>
            <a:ext cx="4704123" cy="4704123"/>
          </a:xfrm>
          <a:custGeom>
            <a:avLst/>
            <a:gdLst/>
            <a:ahLst/>
            <a:cxnLst/>
            <a:rect l="l" t="t" r="r" b="b"/>
            <a:pathLst>
              <a:path w="4704123" h="4704123">
                <a:moveTo>
                  <a:pt x="0" y="0"/>
                </a:moveTo>
                <a:lnTo>
                  <a:pt x="4704123" y="0"/>
                </a:lnTo>
                <a:lnTo>
                  <a:pt x="4704123" y="4704123"/>
                </a:lnTo>
                <a:lnTo>
                  <a:pt x="0" y="4704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TextBox 12"/>
          <p:cNvSpPr txBox="1"/>
          <p:nvPr/>
        </p:nvSpPr>
        <p:spPr>
          <a:xfrm>
            <a:off x="8816284" y="2260556"/>
            <a:ext cx="7453985" cy="6270625"/>
          </a:xfrm>
          <a:prstGeom prst="rect">
            <a:avLst/>
          </a:prstGeom>
        </p:spPr>
        <p:txBody>
          <a:bodyPr lIns="0" tIns="0" rIns="0" bIns="0" rtlCol="0" anchor="t">
            <a:spAutoFit/>
          </a:bodyPr>
          <a:lstStyle/>
          <a:p>
            <a:pPr algn="ctr">
              <a:lnSpc>
                <a:spcPts val="4549"/>
              </a:lnSpc>
            </a:pPr>
            <a:r>
              <a:rPr lang="en-US" sz="3499">
                <a:solidFill>
                  <a:srgbClr val="000000"/>
                </a:solidFill>
                <a:latin typeface="Nunito"/>
                <a:ea typeface="Nunito"/>
                <a:cs typeface="Nunito"/>
                <a:sym typeface="Nunito"/>
              </a:rPr>
              <a:t>Divide into pairs and split a whiteboard down the middle with a 1 and a 2. Make sure you know which number you are. </a:t>
            </a:r>
          </a:p>
          <a:p>
            <a:pPr algn="ctr">
              <a:lnSpc>
                <a:spcPts val="4549"/>
              </a:lnSpc>
            </a:pPr>
            <a:endParaRPr lang="en-US" sz="3499">
              <a:solidFill>
                <a:srgbClr val="000000"/>
              </a:solidFill>
              <a:latin typeface="Nunito"/>
              <a:ea typeface="Nunito"/>
              <a:cs typeface="Nunito"/>
              <a:sym typeface="Nunito"/>
            </a:endParaRPr>
          </a:p>
          <a:p>
            <a:pPr algn="ctr">
              <a:lnSpc>
                <a:spcPts val="4549"/>
              </a:lnSpc>
            </a:pPr>
            <a:r>
              <a:rPr lang="en-US" sz="3499">
                <a:solidFill>
                  <a:srgbClr val="000000"/>
                </a:solidFill>
                <a:latin typeface="Nunito"/>
                <a:ea typeface="Nunito"/>
                <a:cs typeface="Nunito"/>
                <a:sym typeface="Nunito"/>
              </a:rPr>
              <a:t>Get two beakers/cups/containers and put enough water in number ONE to cover a shell. Do the same with vinegar for number TWO. </a:t>
            </a:r>
          </a:p>
          <a:p>
            <a:pPr algn="ctr">
              <a:lnSpc>
                <a:spcPts val="4549"/>
              </a:lnSpc>
            </a:pPr>
            <a:endParaRPr lang="en-US" sz="3499">
              <a:solidFill>
                <a:srgbClr val="000000"/>
              </a:solidFill>
              <a:latin typeface="Nunito"/>
              <a:ea typeface="Nunito"/>
              <a:cs typeface="Nunito"/>
              <a:sym typeface="Nunito"/>
            </a:endParaRPr>
          </a:p>
          <a:p>
            <a:pPr marL="0" lvl="0" indent="0" algn="ctr">
              <a:lnSpc>
                <a:spcPts val="4549"/>
              </a:lnSpc>
              <a:spcBef>
                <a:spcPct val="0"/>
              </a:spcBef>
            </a:pPr>
            <a:r>
              <a:rPr lang="en-US" sz="3499">
                <a:solidFill>
                  <a:srgbClr val="000000"/>
                </a:solidFill>
                <a:latin typeface="Nunito"/>
                <a:ea typeface="Nunito"/>
                <a:cs typeface="Nunito"/>
                <a:sym typeface="Nunito"/>
              </a:rPr>
              <a:t>DON’T put your shells in yet! </a:t>
            </a:r>
          </a:p>
        </p:txBody>
      </p:sp>
      <p:sp>
        <p:nvSpPr>
          <p:cNvPr id="13" name="Freeform 13"/>
          <p:cNvSpPr/>
          <p:nvPr/>
        </p:nvSpPr>
        <p:spPr>
          <a:xfrm rot="4457142">
            <a:off x="-3119443" y="-2434175"/>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Freeform 14"/>
          <p:cNvSpPr/>
          <p:nvPr/>
        </p:nvSpPr>
        <p:spPr>
          <a:xfrm rot="-7392410">
            <a:off x="13565461" y="-1350772"/>
            <a:ext cx="4005327" cy="2538376"/>
          </a:xfrm>
          <a:custGeom>
            <a:avLst/>
            <a:gdLst/>
            <a:ahLst/>
            <a:cxnLst/>
            <a:rect l="l" t="t" r="r" b="b"/>
            <a:pathLst>
              <a:path w="4005327" h="2538376">
                <a:moveTo>
                  <a:pt x="0" y="0"/>
                </a:moveTo>
                <a:lnTo>
                  <a:pt x="4005327" y="0"/>
                </a:lnTo>
                <a:lnTo>
                  <a:pt x="4005327" y="2538377"/>
                </a:lnTo>
                <a:lnTo>
                  <a:pt x="0" y="25383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a:off x="0" y="7124701"/>
            <a:ext cx="3566398" cy="3111682"/>
          </a:xfrm>
          <a:custGeom>
            <a:avLst/>
            <a:gdLst/>
            <a:ahLst/>
            <a:cxnLst/>
            <a:rect l="l" t="t" r="r" b="b"/>
            <a:pathLst>
              <a:path w="3566398" h="3111682">
                <a:moveTo>
                  <a:pt x="0" y="0"/>
                </a:moveTo>
                <a:lnTo>
                  <a:pt x="3566398" y="0"/>
                </a:lnTo>
                <a:lnTo>
                  <a:pt x="3566398" y="3111682"/>
                </a:lnTo>
                <a:lnTo>
                  <a:pt x="0" y="3111682"/>
                </a:lnTo>
                <a:lnTo>
                  <a:pt x="0" y="0"/>
                </a:lnTo>
                <a:close/>
              </a:path>
            </a:pathLst>
          </a:custGeom>
          <a:blipFill>
            <a:blip r:embed="rId10"/>
            <a:stretch>
              <a:fillRect/>
            </a:stretch>
          </a:blipFill>
        </p:spPr>
        <p:txBody>
          <a:bodyPr/>
          <a:lstStyle/>
          <a:p>
            <a:endParaRPr lang="en-GB"/>
          </a:p>
        </p:txBody>
      </p:sp>
      <p:sp>
        <p:nvSpPr>
          <p:cNvPr id="16" name="TextBox 16"/>
          <p:cNvSpPr txBox="1"/>
          <p:nvPr/>
        </p:nvSpPr>
        <p:spPr>
          <a:xfrm>
            <a:off x="1766626" y="3371849"/>
            <a:ext cx="6643106" cy="3752852"/>
          </a:xfrm>
          <a:prstGeom prst="rect">
            <a:avLst/>
          </a:prstGeom>
        </p:spPr>
        <p:txBody>
          <a:bodyPr lIns="0" tIns="0" rIns="0" bIns="0" rtlCol="0" anchor="t">
            <a:spAutoFit/>
          </a:bodyPr>
          <a:lstStyle/>
          <a:p>
            <a:pPr marL="0" lvl="0" indent="0" algn="ctr">
              <a:lnSpc>
                <a:spcPts val="9600"/>
              </a:lnSpc>
              <a:spcBef>
                <a:spcPct val="0"/>
              </a:spcBef>
            </a:pPr>
            <a:r>
              <a:rPr lang="en-US" sz="10000">
                <a:solidFill>
                  <a:srgbClr val="000000"/>
                </a:solidFill>
                <a:latin typeface="More Sugar"/>
                <a:ea typeface="More Sugar"/>
                <a:cs typeface="More Sugar"/>
                <a:sym typeface="More Sugar"/>
              </a:rPr>
              <a:t>What does acid do to sea shells?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8307946">
            <a:off x="4017807" y="-2181884"/>
            <a:ext cx="4003674" cy="5242906"/>
          </a:xfrm>
          <a:custGeom>
            <a:avLst/>
            <a:gdLst/>
            <a:ahLst/>
            <a:cxnLst/>
            <a:rect l="l" t="t" r="r" b="b"/>
            <a:pathLst>
              <a:path w="4003674" h="5242906">
                <a:moveTo>
                  <a:pt x="0" y="0"/>
                </a:moveTo>
                <a:lnTo>
                  <a:pt x="4003674" y="0"/>
                </a:lnTo>
                <a:lnTo>
                  <a:pt x="4003674" y="5242906"/>
                </a:lnTo>
                <a:lnTo>
                  <a:pt x="0" y="5242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249902">
            <a:off x="4948670" y="7265616"/>
            <a:ext cx="4329236" cy="5669238"/>
          </a:xfrm>
          <a:custGeom>
            <a:avLst/>
            <a:gdLst/>
            <a:ahLst/>
            <a:cxnLst/>
            <a:rect l="l" t="t" r="r" b="b"/>
            <a:pathLst>
              <a:path w="4329236" h="5669238">
                <a:moveTo>
                  <a:pt x="0" y="0"/>
                </a:moveTo>
                <a:lnTo>
                  <a:pt x="4329236" y="0"/>
                </a:lnTo>
                <a:lnTo>
                  <a:pt x="4329236" y="5669237"/>
                </a:lnTo>
                <a:lnTo>
                  <a:pt x="0" y="566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rot="496782">
            <a:off x="8477604" y="1141728"/>
            <a:ext cx="8651420" cy="8379249"/>
            <a:chOff x="0" y="0"/>
            <a:chExt cx="2661432" cy="2577704"/>
          </a:xfrm>
        </p:grpSpPr>
        <p:sp>
          <p:nvSpPr>
            <p:cNvPr id="5" name="Freeform 5"/>
            <p:cNvSpPr/>
            <p:nvPr/>
          </p:nvSpPr>
          <p:spPr>
            <a:xfrm>
              <a:off x="10160" y="16510"/>
              <a:ext cx="2638572" cy="2549764"/>
            </a:xfrm>
            <a:custGeom>
              <a:avLst/>
              <a:gdLst/>
              <a:ahLst/>
              <a:cxnLst/>
              <a:rect l="l" t="t" r="r" b="b"/>
              <a:pathLst>
                <a:path w="2638572" h="2549764">
                  <a:moveTo>
                    <a:pt x="2638572" y="2549764"/>
                  </a:moveTo>
                  <a:lnTo>
                    <a:pt x="0" y="2542144"/>
                  </a:lnTo>
                  <a:lnTo>
                    <a:pt x="0" y="897552"/>
                  </a:lnTo>
                  <a:lnTo>
                    <a:pt x="17780" y="19050"/>
                  </a:lnTo>
                  <a:lnTo>
                    <a:pt x="1313616" y="0"/>
                  </a:lnTo>
                  <a:lnTo>
                    <a:pt x="2619522" y="5080"/>
                  </a:lnTo>
                  <a:close/>
                </a:path>
              </a:pathLst>
            </a:custGeom>
            <a:solidFill>
              <a:srgbClr val="FFF1E0"/>
            </a:solidFill>
          </p:spPr>
          <p:txBody>
            <a:bodyPr/>
            <a:lstStyle/>
            <a:p>
              <a:endParaRPr lang="en-GB"/>
            </a:p>
          </p:txBody>
        </p:sp>
        <p:sp>
          <p:nvSpPr>
            <p:cNvPr id="6" name="Freeform 6"/>
            <p:cNvSpPr/>
            <p:nvPr/>
          </p:nvSpPr>
          <p:spPr>
            <a:xfrm>
              <a:off x="-215" y="0"/>
              <a:ext cx="2662917" cy="2575729"/>
            </a:xfrm>
            <a:custGeom>
              <a:avLst/>
              <a:gdLst/>
              <a:ahLst/>
              <a:cxnLst/>
              <a:rect l="l" t="t" r="r" b="b"/>
              <a:pathLst>
                <a:path w="2662917" h="2575729">
                  <a:moveTo>
                    <a:pt x="2629897" y="21590"/>
                  </a:moveTo>
                  <a:cubicBezTo>
                    <a:pt x="2631167" y="34290"/>
                    <a:pt x="2631167" y="44450"/>
                    <a:pt x="2632437" y="54610"/>
                  </a:cubicBezTo>
                  <a:cubicBezTo>
                    <a:pt x="2634977" y="102256"/>
                    <a:pt x="2636247" y="157161"/>
                    <a:pt x="2638787" y="210105"/>
                  </a:cubicBezTo>
                  <a:cubicBezTo>
                    <a:pt x="2638787" y="286579"/>
                    <a:pt x="2651487" y="1794498"/>
                    <a:pt x="2657837" y="1870972"/>
                  </a:cubicBezTo>
                  <a:cubicBezTo>
                    <a:pt x="2664187" y="1986665"/>
                    <a:pt x="2660377" y="2104318"/>
                    <a:pt x="2660377" y="2220010"/>
                  </a:cubicBezTo>
                  <a:cubicBezTo>
                    <a:pt x="2660377" y="2321976"/>
                    <a:pt x="2661647" y="2416098"/>
                    <a:pt x="2662917" y="2515474"/>
                  </a:cubicBezTo>
                  <a:cubicBezTo>
                    <a:pt x="2662917" y="2537064"/>
                    <a:pt x="2662917" y="2551034"/>
                    <a:pt x="2662917" y="2575164"/>
                  </a:cubicBezTo>
                  <a:cubicBezTo>
                    <a:pt x="2640057" y="2575164"/>
                    <a:pt x="2619737" y="2576434"/>
                    <a:pt x="2596325" y="2575164"/>
                  </a:cubicBezTo>
                  <a:cubicBezTo>
                    <a:pt x="2464635" y="2570084"/>
                    <a:pt x="2330918" y="2576434"/>
                    <a:pt x="2199227" y="2571354"/>
                  </a:cubicBezTo>
                  <a:cubicBezTo>
                    <a:pt x="2120213" y="2567544"/>
                    <a:pt x="2043224" y="2570084"/>
                    <a:pt x="1964210" y="2567544"/>
                  </a:cubicBezTo>
                  <a:cubicBezTo>
                    <a:pt x="1927742" y="2566274"/>
                    <a:pt x="1891274" y="2565004"/>
                    <a:pt x="1854805" y="2563734"/>
                  </a:cubicBezTo>
                  <a:cubicBezTo>
                    <a:pt x="1832519" y="2563734"/>
                    <a:pt x="1812259" y="2565004"/>
                    <a:pt x="1789973" y="2565004"/>
                  </a:cubicBezTo>
                  <a:cubicBezTo>
                    <a:pt x="1733245" y="2563734"/>
                    <a:pt x="1577242" y="2565004"/>
                    <a:pt x="1520514" y="2563734"/>
                  </a:cubicBezTo>
                  <a:cubicBezTo>
                    <a:pt x="1479993" y="2562464"/>
                    <a:pt x="669589" y="2571354"/>
                    <a:pt x="629069" y="2570084"/>
                  </a:cubicBezTo>
                  <a:cubicBezTo>
                    <a:pt x="618939" y="2570084"/>
                    <a:pt x="606783" y="2571354"/>
                    <a:pt x="596653" y="2571354"/>
                  </a:cubicBezTo>
                  <a:cubicBezTo>
                    <a:pt x="572341" y="2571354"/>
                    <a:pt x="550054" y="2572624"/>
                    <a:pt x="525742" y="2572624"/>
                  </a:cubicBezTo>
                  <a:cubicBezTo>
                    <a:pt x="464962" y="2572624"/>
                    <a:pt x="406208" y="2571354"/>
                    <a:pt x="345427" y="2570084"/>
                  </a:cubicBezTo>
                  <a:cubicBezTo>
                    <a:pt x="308959" y="2568814"/>
                    <a:pt x="272491" y="2567544"/>
                    <a:pt x="238049" y="2566274"/>
                  </a:cubicBezTo>
                  <a:cubicBezTo>
                    <a:pt x="173216" y="2565004"/>
                    <a:pt x="108384" y="2563734"/>
                    <a:pt x="44665" y="2563734"/>
                  </a:cubicBezTo>
                  <a:cubicBezTo>
                    <a:pt x="34505" y="2563734"/>
                    <a:pt x="25615" y="2563734"/>
                    <a:pt x="15455" y="2562464"/>
                  </a:cubicBezTo>
                  <a:cubicBezTo>
                    <a:pt x="6565" y="2561194"/>
                    <a:pt x="1485" y="2554844"/>
                    <a:pt x="4025" y="2545954"/>
                  </a:cubicBezTo>
                  <a:cubicBezTo>
                    <a:pt x="12915" y="2514142"/>
                    <a:pt x="9105" y="2465120"/>
                    <a:pt x="7835" y="2414137"/>
                  </a:cubicBezTo>
                  <a:cubicBezTo>
                    <a:pt x="6565" y="2310210"/>
                    <a:pt x="2755" y="2208244"/>
                    <a:pt x="4025" y="2104318"/>
                  </a:cubicBezTo>
                  <a:cubicBezTo>
                    <a:pt x="1485" y="1974899"/>
                    <a:pt x="-3595" y="372858"/>
                    <a:pt x="4025" y="241479"/>
                  </a:cubicBezTo>
                  <a:cubicBezTo>
                    <a:pt x="5295" y="215987"/>
                    <a:pt x="4025" y="188535"/>
                    <a:pt x="5295" y="163044"/>
                  </a:cubicBezTo>
                  <a:cubicBezTo>
                    <a:pt x="6565" y="121865"/>
                    <a:pt x="9105" y="76765"/>
                    <a:pt x="10375" y="44450"/>
                  </a:cubicBezTo>
                  <a:cubicBezTo>
                    <a:pt x="10375" y="41910"/>
                    <a:pt x="11645" y="39370"/>
                    <a:pt x="12915" y="38100"/>
                  </a:cubicBezTo>
                  <a:cubicBezTo>
                    <a:pt x="34505" y="35560"/>
                    <a:pt x="57734" y="30480"/>
                    <a:pt x="90150" y="29210"/>
                  </a:cubicBezTo>
                  <a:cubicBezTo>
                    <a:pt x="144852" y="25400"/>
                    <a:pt x="199555" y="22860"/>
                    <a:pt x="256283" y="20320"/>
                  </a:cubicBezTo>
                  <a:cubicBezTo>
                    <a:pt x="294777" y="17780"/>
                    <a:pt x="333271" y="16510"/>
                    <a:pt x="369739" y="13970"/>
                  </a:cubicBezTo>
                  <a:cubicBezTo>
                    <a:pt x="406208" y="11430"/>
                    <a:pt x="444702" y="8890"/>
                    <a:pt x="481170" y="8890"/>
                  </a:cubicBezTo>
                  <a:cubicBezTo>
                    <a:pt x="521690" y="7620"/>
                    <a:pt x="562210" y="10160"/>
                    <a:pt x="602731" y="8890"/>
                  </a:cubicBezTo>
                  <a:cubicBezTo>
                    <a:pt x="653381" y="8890"/>
                    <a:pt x="1571164" y="6350"/>
                    <a:pt x="1621814" y="5080"/>
                  </a:cubicBezTo>
                  <a:cubicBezTo>
                    <a:pt x="1670438" y="3810"/>
                    <a:pt x="1719063" y="2540"/>
                    <a:pt x="1769713" y="2540"/>
                  </a:cubicBezTo>
                  <a:cubicBezTo>
                    <a:pt x="1852779" y="1270"/>
                    <a:pt x="1933820" y="0"/>
                    <a:pt x="2016886" y="0"/>
                  </a:cubicBezTo>
                  <a:cubicBezTo>
                    <a:pt x="2051328" y="0"/>
                    <a:pt x="2087796" y="2540"/>
                    <a:pt x="2122239" y="2540"/>
                  </a:cubicBezTo>
                  <a:cubicBezTo>
                    <a:pt x="2217461" y="3810"/>
                    <a:pt x="2314710" y="5080"/>
                    <a:pt x="2409932" y="7620"/>
                  </a:cubicBezTo>
                  <a:cubicBezTo>
                    <a:pt x="2460582" y="8890"/>
                    <a:pt x="2511233" y="12700"/>
                    <a:pt x="2561883" y="16510"/>
                  </a:cubicBezTo>
                  <a:cubicBezTo>
                    <a:pt x="2574039" y="16510"/>
                    <a:pt x="2586195" y="16510"/>
                    <a:pt x="2596325" y="16510"/>
                  </a:cubicBezTo>
                  <a:cubicBezTo>
                    <a:pt x="2610847" y="17780"/>
                    <a:pt x="2619737" y="20320"/>
                    <a:pt x="2629897" y="21590"/>
                  </a:cubicBezTo>
                  <a:close/>
                  <a:moveTo>
                    <a:pt x="2640057" y="2558654"/>
                  </a:moveTo>
                  <a:cubicBezTo>
                    <a:pt x="2641327" y="2542144"/>
                    <a:pt x="2642597" y="2529444"/>
                    <a:pt x="2642597" y="2516744"/>
                  </a:cubicBezTo>
                  <a:cubicBezTo>
                    <a:pt x="2641327" y="2406294"/>
                    <a:pt x="2640057" y="2302367"/>
                    <a:pt x="2640057" y="2190597"/>
                  </a:cubicBezTo>
                  <a:cubicBezTo>
                    <a:pt x="2640057" y="2139614"/>
                    <a:pt x="2642597" y="2088631"/>
                    <a:pt x="2641327" y="2037648"/>
                  </a:cubicBezTo>
                  <a:cubicBezTo>
                    <a:pt x="2641327" y="1990586"/>
                    <a:pt x="2640057" y="1941564"/>
                    <a:pt x="2638787" y="1894503"/>
                  </a:cubicBezTo>
                  <a:cubicBezTo>
                    <a:pt x="2633707" y="1821950"/>
                    <a:pt x="2622277" y="319914"/>
                    <a:pt x="2622277" y="247362"/>
                  </a:cubicBezTo>
                  <a:cubicBezTo>
                    <a:pt x="2619737" y="186574"/>
                    <a:pt x="2617197" y="123826"/>
                    <a:pt x="2614657" y="63500"/>
                  </a:cubicBezTo>
                  <a:cubicBezTo>
                    <a:pt x="2613387" y="44450"/>
                    <a:pt x="2612117" y="43180"/>
                    <a:pt x="2590247" y="41910"/>
                  </a:cubicBezTo>
                  <a:cubicBezTo>
                    <a:pt x="2584169" y="41910"/>
                    <a:pt x="2580117" y="41910"/>
                    <a:pt x="2574039" y="40640"/>
                  </a:cubicBezTo>
                  <a:cubicBezTo>
                    <a:pt x="2523389" y="36830"/>
                    <a:pt x="2470713" y="31750"/>
                    <a:pt x="2420062" y="30480"/>
                  </a:cubicBezTo>
                  <a:cubicBezTo>
                    <a:pt x="2296476" y="26670"/>
                    <a:pt x="2170863" y="25400"/>
                    <a:pt x="2047276" y="22860"/>
                  </a:cubicBezTo>
                  <a:cubicBezTo>
                    <a:pt x="2029042" y="22860"/>
                    <a:pt x="2008782" y="22860"/>
                    <a:pt x="1990548" y="22860"/>
                  </a:cubicBezTo>
                  <a:cubicBezTo>
                    <a:pt x="1960158" y="22860"/>
                    <a:pt x="1929768" y="22860"/>
                    <a:pt x="1901404" y="22860"/>
                  </a:cubicBezTo>
                  <a:cubicBezTo>
                    <a:pt x="1836571" y="22860"/>
                    <a:pt x="1771739" y="22860"/>
                    <a:pt x="1708933" y="24130"/>
                  </a:cubicBezTo>
                  <a:cubicBezTo>
                    <a:pt x="1654230" y="25400"/>
                    <a:pt x="732395" y="29210"/>
                    <a:pt x="677693" y="29210"/>
                  </a:cubicBezTo>
                  <a:cubicBezTo>
                    <a:pt x="588549" y="29210"/>
                    <a:pt x="499404" y="26670"/>
                    <a:pt x="410260" y="33020"/>
                  </a:cubicBezTo>
                  <a:cubicBezTo>
                    <a:pt x="363661" y="36830"/>
                    <a:pt x="319089" y="36830"/>
                    <a:pt x="274517" y="38100"/>
                  </a:cubicBezTo>
                  <a:cubicBezTo>
                    <a:pt x="197529" y="41910"/>
                    <a:pt x="120540" y="45720"/>
                    <a:pt x="45935" y="50800"/>
                  </a:cubicBezTo>
                  <a:cubicBezTo>
                    <a:pt x="33235" y="50800"/>
                    <a:pt x="30695" y="53340"/>
                    <a:pt x="29425" y="70882"/>
                  </a:cubicBezTo>
                  <a:cubicBezTo>
                    <a:pt x="28155" y="106178"/>
                    <a:pt x="28155" y="141474"/>
                    <a:pt x="26885" y="176770"/>
                  </a:cubicBezTo>
                  <a:cubicBezTo>
                    <a:pt x="25615" y="235596"/>
                    <a:pt x="23075" y="292462"/>
                    <a:pt x="21805" y="351288"/>
                  </a:cubicBezTo>
                  <a:cubicBezTo>
                    <a:pt x="16725" y="414037"/>
                    <a:pt x="23075" y="1947447"/>
                    <a:pt x="25615" y="2010195"/>
                  </a:cubicBezTo>
                  <a:cubicBezTo>
                    <a:pt x="25615" y="2076865"/>
                    <a:pt x="25615" y="2145496"/>
                    <a:pt x="26885" y="2212166"/>
                  </a:cubicBezTo>
                  <a:cubicBezTo>
                    <a:pt x="26885" y="2261188"/>
                    <a:pt x="29425" y="2310210"/>
                    <a:pt x="29425" y="2359232"/>
                  </a:cubicBezTo>
                  <a:cubicBezTo>
                    <a:pt x="29425" y="2412176"/>
                    <a:pt x="29425" y="2465120"/>
                    <a:pt x="28155" y="2516744"/>
                  </a:cubicBezTo>
                  <a:cubicBezTo>
                    <a:pt x="28155" y="2520554"/>
                    <a:pt x="28155" y="2523094"/>
                    <a:pt x="28155" y="2526904"/>
                  </a:cubicBezTo>
                  <a:cubicBezTo>
                    <a:pt x="28155" y="2537064"/>
                    <a:pt x="31965" y="2540874"/>
                    <a:pt x="40855" y="2540874"/>
                  </a:cubicBezTo>
                  <a:cubicBezTo>
                    <a:pt x="61786" y="2540874"/>
                    <a:pt x="90150" y="2542144"/>
                    <a:pt x="116488" y="2542144"/>
                  </a:cubicBezTo>
                  <a:cubicBezTo>
                    <a:pt x="154982" y="2542144"/>
                    <a:pt x="195503" y="2539604"/>
                    <a:pt x="233997" y="2542144"/>
                  </a:cubicBezTo>
                  <a:cubicBezTo>
                    <a:pt x="296803" y="2545954"/>
                    <a:pt x="359609" y="2548494"/>
                    <a:pt x="422416" y="2547224"/>
                  </a:cubicBezTo>
                  <a:cubicBezTo>
                    <a:pt x="462936" y="2545954"/>
                    <a:pt x="501430" y="2548494"/>
                    <a:pt x="541950" y="2548494"/>
                  </a:cubicBezTo>
                  <a:cubicBezTo>
                    <a:pt x="600705" y="2548494"/>
                    <a:pt x="659459" y="2547224"/>
                    <a:pt x="718213" y="2548494"/>
                  </a:cubicBezTo>
                  <a:cubicBezTo>
                    <a:pt x="805332" y="2549764"/>
                    <a:pt x="1761609" y="2539604"/>
                    <a:pt x="1850753" y="2542144"/>
                  </a:cubicBezTo>
                  <a:cubicBezTo>
                    <a:pt x="1889248" y="2543414"/>
                    <a:pt x="1927742" y="2544684"/>
                    <a:pt x="1964210" y="2544684"/>
                  </a:cubicBezTo>
                  <a:cubicBezTo>
                    <a:pt x="2031068" y="2547224"/>
                    <a:pt x="2095901" y="2543414"/>
                    <a:pt x="2162759" y="2547224"/>
                  </a:cubicBezTo>
                  <a:cubicBezTo>
                    <a:pt x="2217461" y="2549764"/>
                    <a:pt x="2272164" y="2549764"/>
                    <a:pt x="2326866" y="2552304"/>
                  </a:cubicBezTo>
                  <a:cubicBezTo>
                    <a:pt x="2407906" y="2556114"/>
                    <a:pt x="2488947" y="2558654"/>
                    <a:pt x="2569987" y="2559924"/>
                  </a:cubicBezTo>
                  <a:cubicBezTo>
                    <a:pt x="2600377" y="2559924"/>
                    <a:pt x="2619737" y="2558654"/>
                    <a:pt x="2640057" y="2558654"/>
                  </a:cubicBezTo>
                  <a:close/>
                </a:path>
              </a:pathLst>
            </a:custGeom>
            <a:solidFill>
              <a:srgbClr val="FFF1E0"/>
            </a:solidFill>
          </p:spPr>
          <p:txBody>
            <a:bodyPr/>
            <a:lstStyle/>
            <a:p>
              <a:endParaRPr lang="en-GB"/>
            </a:p>
          </p:txBody>
        </p:sp>
      </p:grpSp>
      <p:grpSp>
        <p:nvGrpSpPr>
          <p:cNvPr id="7" name="Group 7"/>
          <p:cNvGrpSpPr/>
          <p:nvPr/>
        </p:nvGrpSpPr>
        <p:grpSpPr>
          <a:xfrm>
            <a:off x="1766626" y="2509479"/>
            <a:ext cx="6748126" cy="5182714"/>
            <a:chOff x="0" y="0"/>
            <a:chExt cx="2205270" cy="1693698"/>
          </a:xfrm>
        </p:grpSpPr>
        <p:sp>
          <p:nvSpPr>
            <p:cNvPr id="8" name="Freeform 8"/>
            <p:cNvSpPr/>
            <p:nvPr/>
          </p:nvSpPr>
          <p:spPr>
            <a:xfrm>
              <a:off x="10160" y="16510"/>
              <a:ext cx="2182410" cy="1665758"/>
            </a:xfrm>
            <a:custGeom>
              <a:avLst/>
              <a:gdLst/>
              <a:ahLst/>
              <a:cxnLst/>
              <a:rect l="l" t="t" r="r" b="b"/>
              <a:pathLst>
                <a:path w="2182410" h="1665758">
                  <a:moveTo>
                    <a:pt x="2182410" y="1665758"/>
                  </a:moveTo>
                  <a:lnTo>
                    <a:pt x="0" y="1658138"/>
                  </a:lnTo>
                  <a:lnTo>
                    <a:pt x="0" y="590955"/>
                  </a:lnTo>
                  <a:lnTo>
                    <a:pt x="17780" y="19050"/>
                  </a:lnTo>
                  <a:lnTo>
                    <a:pt x="1086121" y="0"/>
                  </a:lnTo>
                  <a:lnTo>
                    <a:pt x="2163360" y="5080"/>
                  </a:lnTo>
                  <a:close/>
                </a:path>
              </a:pathLst>
            </a:custGeom>
            <a:solidFill>
              <a:srgbClr val="FFCA3B"/>
            </a:solidFill>
          </p:spPr>
          <p:txBody>
            <a:bodyPr/>
            <a:lstStyle/>
            <a:p>
              <a:endParaRPr lang="en-GB"/>
            </a:p>
          </p:txBody>
        </p:sp>
        <p:sp>
          <p:nvSpPr>
            <p:cNvPr id="9" name="Freeform 9"/>
            <p:cNvSpPr/>
            <p:nvPr/>
          </p:nvSpPr>
          <p:spPr>
            <a:xfrm>
              <a:off x="-215" y="0"/>
              <a:ext cx="2206755" cy="1691722"/>
            </a:xfrm>
            <a:custGeom>
              <a:avLst/>
              <a:gdLst/>
              <a:ahLst/>
              <a:cxnLst/>
              <a:rect l="l" t="t" r="r" b="b"/>
              <a:pathLst>
                <a:path w="2206755" h="1691722">
                  <a:moveTo>
                    <a:pt x="2173735" y="21590"/>
                  </a:moveTo>
                  <a:cubicBezTo>
                    <a:pt x="2175005" y="34290"/>
                    <a:pt x="2175005" y="44450"/>
                    <a:pt x="2176275" y="54610"/>
                  </a:cubicBezTo>
                  <a:cubicBezTo>
                    <a:pt x="2178815" y="88578"/>
                    <a:pt x="2180085" y="123672"/>
                    <a:pt x="2182625" y="157512"/>
                  </a:cubicBezTo>
                  <a:cubicBezTo>
                    <a:pt x="2182625" y="206393"/>
                    <a:pt x="2195325" y="1170219"/>
                    <a:pt x="2201675" y="1219100"/>
                  </a:cubicBezTo>
                  <a:cubicBezTo>
                    <a:pt x="2208025" y="1293048"/>
                    <a:pt x="2204215" y="1368249"/>
                    <a:pt x="2204215" y="1442196"/>
                  </a:cubicBezTo>
                  <a:cubicBezTo>
                    <a:pt x="2204215" y="1507371"/>
                    <a:pt x="2205485" y="1567531"/>
                    <a:pt x="2206755" y="1631467"/>
                  </a:cubicBezTo>
                  <a:cubicBezTo>
                    <a:pt x="2206755" y="1653058"/>
                    <a:pt x="2206755" y="1667028"/>
                    <a:pt x="2206755" y="1691158"/>
                  </a:cubicBezTo>
                  <a:cubicBezTo>
                    <a:pt x="2183895" y="1691158"/>
                    <a:pt x="2163575" y="1692428"/>
                    <a:pt x="2141643" y="1691158"/>
                  </a:cubicBezTo>
                  <a:cubicBezTo>
                    <a:pt x="2033466" y="1686078"/>
                    <a:pt x="1923626" y="1692428"/>
                    <a:pt x="1815450" y="1687348"/>
                  </a:cubicBezTo>
                  <a:cubicBezTo>
                    <a:pt x="1750545" y="1683538"/>
                    <a:pt x="1687303" y="1686078"/>
                    <a:pt x="1622398" y="1683538"/>
                  </a:cubicBezTo>
                  <a:cubicBezTo>
                    <a:pt x="1592441" y="1682267"/>
                    <a:pt x="1562485" y="1680998"/>
                    <a:pt x="1532528" y="1679728"/>
                  </a:cubicBezTo>
                  <a:cubicBezTo>
                    <a:pt x="1514222" y="1679728"/>
                    <a:pt x="1497579" y="1680998"/>
                    <a:pt x="1479272" y="1680998"/>
                  </a:cubicBezTo>
                  <a:cubicBezTo>
                    <a:pt x="1432674" y="1679728"/>
                    <a:pt x="1304527" y="1680998"/>
                    <a:pt x="1257928" y="1679728"/>
                  </a:cubicBezTo>
                  <a:cubicBezTo>
                    <a:pt x="1224643" y="1678458"/>
                    <a:pt x="558944" y="1687348"/>
                    <a:pt x="525659" y="1686078"/>
                  </a:cubicBezTo>
                  <a:cubicBezTo>
                    <a:pt x="517338" y="1686078"/>
                    <a:pt x="507353" y="1687348"/>
                    <a:pt x="499031" y="1687348"/>
                  </a:cubicBezTo>
                  <a:cubicBezTo>
                    <a:pt x="479060" y="1687348"/>
                    <a:pt x="460754" y="1688617"/>
                    <a:pt x="440783" y="1688617"/>
                  </a:cubicBezTo>
                  <a:cubicBezTo>
                    <a:pt x="390855" y="1688617"/>
                    <a:pt x="342592" y="1687348"/>
                    <a:pt x="292665" y="1686078"/>
                  </a:cubicBezTo>
                  <a:cubicBezTo>
                    <a:pt x="262708" y="1684808"/>
                    <a:pt x="232752" y="1683538"/>
                    <a:pt x="204460" y="1682267"/>
                  </a:cubicBezTo>
                  <a:cubicBezTo>
                    <a:pt x="151204" y="1680998"/>
                    <a:pt x="97948" y="1679728"/>
                    <a:pt x="44665" y="1679728"/>
                  </a:cubicBezTo>
                  <a:cubicBezTo>
                    <a:pt x="34505" y="1679728"/>
                    <a:pt x="25615" y="1679728"/>
                    <a:pt x="15455" y="1678458"/>
                  </a:cubicBezTo>
                  <a:cubicBezTo>
                    <a:pt x="6565" y="1677188"/>
                    <a:pt x="1485" y="1670838"/>
                    <a:pt x="4025" y="1661948"/>
                  </a:cubicBezTo>
                  <a:cubicBezTo>
                    <a:pt x="12915" y="1630199"/>
                    <a:pt x="9105" y="1598865"/>
                    <a:pt x="7835" y="1566278"/>
                  </a:cubicBezTo>
                  <a:cubicBezTo>
                    <a:pt x="6565" y="1499851"/>
                    <a:pt x="2755" y="1434676"/>
                    <a:pt x="4025" y="1368249"/>
                  </a:cubicBezTo>
                  <a:cubicBezTo>
                    <a:pt x="1485" y="1285528"/>
                    <a:pt x="-3595" y="261540"/>
                    <a:pt x="4025" y="177566"/>
                  </a:cubicBezTo>
                  <a:cubicBezTo>
                    <a:pt x="5295" y="161272"/>
                    <a:pt x="4025" y="143725"/>
                    <a:pt x="5295" y="127432"/>
                  </a:cubicBezTo>
                  <a:cubicBezTo>
                    <a:pt x="6565" y="101112"/>
                    <a:pt x="9105" y="72285"/>
                    <a:pt x="10375" y="44450"/>
                  </a:cubicBezTo>
                  <a:cubicBezTo>
                    <a:pt x="10375" y="41910"/>
                    <a:pt x="11645" y="39370"/>
                    <a:pt x="12915" y="38100"/>
                  </a:cubicBezTo>
                  <a:cubicBezTo>
                    <a:pt x="34505" y="35560"/>
                    <a:pt x="56342" y="30480"/>
                    <a:pt x="82970" y="29210"/>
                  </a:cubicBezTo>
                  <a:cubicBezTo>
                    <a:pt x="127905" y="25400"/>
                    <a:pt x="172839" y="22860"/>
                    <a:pt x="219438" y="20320"/>
                  </a:cubicBezTo>
                  <a:cubicBezTo>
                    <a:pt x="251059" y="17780"/>
                    <a:pt x="282679" y="16510"/>
                    <a:pt x="312636" y="13970"/>
                  </a:cubicBezTo>
                  <a:cubicBezTo>
                    <a:pt x="342592" y="11430"/>
                    <a:pt x="374213" y="8890"/>
                    <a:pt x="404169" y="8890"/>
                  </a:cubicBezTo>
                  <a:cubicBezTo>
                    <a:pt x="437454" y="7620"/>
                    <a:pt x="470739" y="10160"/>
                    <a:pt x="504024" y="8890"/>
                  </a:cubicBezTo>
                  <a:cubicBezTo>
                    <a:pt x="545630" y="8890"/>
                    <a:pt x="1299534" y="6350"/>
                    <a:pt x="1341140" y="5080"/>
                  </a:cubicBezTo>
                  <a:cubicBezTo>
                    <a:pt x="1381082" y="3810"/>
                    <a:pt x="1421024" y="2540"/>
                    <a:pt x="1462630" y="2540"/>
                  </a:cubicBezTo>
                  <a:cubicBezTo>
                    <a:pt x="1530864" y="1270"/>
                    <a:pt x="1597434" y="0"/>
                    <a:pt x="1665668" y="0"/>
                  </a:cubicBezTo>
                  <a:cubicBezTo>
                    <a:pt x="1693960" y="0"/>
                    <a:pt x="1723917" y="2540"/>
                    <a:pt x="1752209" y="2540"/>
                  </a:cubicBezTo>
                  <a:cubicBezTo>
                    <a:pt x="1830428" y="3810"/>
                    <a:pt x="1910312" y="5080"/>
                    <a:pt x="1988532" y="7620"/>
                  </a:cubicBezTo>
                  <a:cubicBezTo>
                    <a:pt x="2030138" y="8890"/>
                    <a:pt x="2071744" y="12700"/>
                    <a:pt x="2113350" y="16510"/>
                  </a:cubicBezTo>
                  <a:cubicBezTo>
                    <a:pt x="2123336" y="16510"/>
                    <a:pt x="2133321" y="16510"/>
                    <a:pt x="2141643" y="16510"/>
                  </a:cubicBezTo>
                  <a:cubicBezTo>
                    <a:pt x="2154685" y="17780"/>
                    <a:pt x="2163575" y="20320"/>
                    <a:pt x="2173735" y="21590"/>
                  </a:cubicBezTo>
                  <a:close/>
                  <a:moveTo>
                    <a:pt x="2183895" y="1674648"/>
                  </a:moveTo>
                  <a:cubicBezTo>
                    <a:pt x="2185165" y="1658138"/>
                    <a:pt x="2186435" y="1645438"/>
                    <a:pt x="2186435" y="1632738"/>
                  </a:cubicBezTo>
                  <a:cubicBezTo>
                    <a:pt x="2185165" y="1561265"/>
                    <a:pt x="2183895" y="1494837"/>
                    <a:pt x="2183895" y="1423396"/>
                  </a:cubicBezTo>
                  <a:cubicBezTo>
                    <a:pt x="2183895" y="1390809"/>
                    <a:pt x="2186435" y="1358222"/>
                    <a:pt x="2185165" y="1325635"/>
                  </a:cubicBezTo>
                  <a:cubicBezTo>
                    <a:pt x="2185165" y="1295554"/>
                    <a:pt x="2183895" y="1264221"/>
                    <a:pt x="2182625" y="1234140"/>
                  </a:cubicBezTo>
                  <a:cubicBezTo>
                    <a:pt x="2177545" y="1187766"/>
                    <a:pt x="2166115" y="227700"/>
                    <a:pt x="2166115" y="181326"/>
                  </a:cubicBezTo>
                  <a:cubicBezTo>
                    <a:pt x="2163575" y="142472"/>
                    <a:pt x="2161035" y="102365"/>
                    <a:pt x="2158495" y="63500"/>
                  </a:cubicBezTo>
                  <a:cubicBezTo>
                    <a:pt x="2157225" y="44450"/>
                    <a:pt x="2155955" y="43180"/>
                    <a:pt x="2136650" y="41910"/>
                  </a:cubicBezTo>
                  <a:cubicBezTo>
                    <a:pt x="2131657" y="41910"/>
                    <a:pt x="2128329" y="41910"/>
                    <a:pt x="2123336" y="40640"/>
                  </a:cubicBezTo>
                  <a:cubicBezTo>
                    <a:pt x="2081730" y="36830"/>
                    <a:pt x="2038459" y="31750"/>
                    <a:pt x="1996853" y="30480"/>
                  </a:cubicBezTo>
                  <a:cubicBezTo>
                    <a:pt x="1895334" y="26670"/>
                    <a:pt x="1792151" y="25400"/>
                    <a:pt x="1690632" y="22860"/>
                  </a:cubicBezTo>
                  <a:cubicBezTo>
                    <a:pt x="1675654" y="22860"/>
                    <a:pt x="1659011" y="22860"/>
                    <a:pt x="1644033" y="22860"/>
                  </a:cubicBezTo>
                  <a:cubicBezTo>
                    <a:pt x="1619069" y="22860"/>
                    <a:pt x="1594106" y="22860"/>
                    <a:pt x="1570806" y="22860"/>
                  </a:cubicBezTo>
                  <a:cubicBezTo>
                    <a:pt x="1517550" y="22860"/>
                    <a:pt x="1464294" y="22860"/>
                    <a:pt x="1412703" y="24130"/>
                  </a:cubicBezTo>
                  <a:cubicBezTo>
                    <a:pt x="1367768" y="25400"/>
                    <a:pt x="610536" y="29210"/>
                    <a:pt x="565601" y="29210"/>
                  </a:cubicBezTo>
                  <a:cubicBezTo>
                    <a:pt x="492374" y="29210"/>
                    <a:pt x="419148" y="26670"/>
                    <a:pt x="345921" y="33020"/>
                  </a:cubicBezTo>
                  <a:cubicBezTo>
                    <a:pt x="307643" y="36830"/>
                    <a:pt x="271030" y="36830"/>
                    <a:pt x="234416" y="38100"/>
                  </a:cubicBezTo>
                  <a:cubicBezTo>
                    <a:pt x="171175" y="41910"/>
                    <a:pt x="107934" y="45720"/>
                    <a:pt x="45935" y="50800"/>
                  </a:cubicBezTo>
                  <a:cubicBezTo>
                    <a:pt x="33235" y="50800"/>
                    <a:pt x="30695" y="53340"/>
                    <a:pt x="29425" y="68525"/>
                  </a:cubicBezTo>
                  <a:cubicBezTo>
                    <a:pt x="28155" y="91085"/>
                    <a:pt x="28155" y="113645"/>
                    <a:pt x="26885" y="136205"/>
                  </a:cubicBezTo>
                  <a:cubicBezTo>
                    <a:pt x="25615" y="173806"/>
                    <a:pt x="23075" y="210153"/>
                    <a:pt x="21805" y="247754"/>
                  </a:cubicBezTo>
                  <a:cubicBezTo>
                    <a:pt x="16725" y="287861"/>
                    <a:pt x="23075" y="1267981"/>
                    <a:pt x="25615" y="1308088"/>
                  </a:cubicBezTo>
                  <a:cubicBezTo>
                    <a:pt x="25615" y="1350702"/>
                    <a:pt x="25615" y="1394569"/>
                    <a:pt x="26885" y="1437183"/>
                  </a:cubicBezTo>
                  <a:cubicBezTo>
                    <a:pt x="26885" y="1468517"/>
                    <a:pt x="29425" y="1499851"/>
                    <a:pt x="29425" y="1531184"/>
                  </a:cubicBezTo>
                  <a:cubicBezTo>
                    <a:pt x="29425" y="1565025"/>
                    <a:pt x="29425" y="1598865"/>
                    <a:pt x="28155" y="1632738"/>
                  </a:cubicBezTo>
                  <a:cubicBezTo>
                    <a:pt x="28155" y="1636548"/>
                    <a:pt x="28155" y="1639088"/>
                    <a:pt x="28155" y="1642898"/>
                  </a:cubicBezTo>
                  <a:cubicBezTo>
                    <a:pt x="28155" y="1653058"/>
                    <a:pt x="31965" y="1656868"/>
                    <a:pt x="40855" y="1656868"/>
                  </a:cubicBezTo>
                  <a:cubicBezTo>
                    <a:pt x="59670" y="1656868"/>
                    <a:pt x="82970" y="1658138"/>
                    <a:pt x="104605" y="1658138"/>
                  </a:cubicBezTo>
                  <a:cubicBezTo>
                    <a:pt x="136226" y="1658138"/>
                    <a:pt x="169511" y="1655598"/>
                    <a:pt x="201131" y="1658138"/>
                  </a:cubicBezTo>
                  <a:cubicBezTo>
                    <a:pt x="252723" y="1661948"/>
                    <a:pt x="304315" y="1664488"/>
                    <a:pt x="355906" y="1663218"/>
                  </a:cubicBezTo>
                  <a:cubicBezTo>
                    <a:pt x="389191" y="1661948"/>
                    <a:pt x="420812" y="1664488"/>
                    <a:pt x="454097" y="1664488"/>
                  </a:cubicBezTo>
                  <a:cubicBezTo>
                    <a:pt x="502360" y="1664488"/>
                    <a:pt x="550623" y="1663218"/>
                    <a:pt x="598886" y="1664488"/>
                  </a:cubicBezTo>
                  <a:cubicBezTo>
                    <a:pt x="670449" y="1665758"/>
                    <a:pt x="1455973" y="1655598"/>
                    <a:pt x="1529200" y="1658138"/>
                  </a:cubicBezTo>
                  <a:cubicBezTo>
                    <a:pt x="1560821" y="1659408"/>
                    <a:pt x="1592441" y="1660678"/>
                    <a:pt x="1622398" y="1660678"/>
                  </a:cubicBezTo>
                  <a:cubicBezTo>
                    <a:pt x="1677318" y="1663218"/>
                    <a:pt x="1730574" y="1659408"/>
                    <a:pt x="1785494" y="1663218"/>
                  </a:cubicBezTo>
                  <a:cubicBezTo>
                    <a:pt x="1830428" y="1665758"/>
                    <a:pt x="1875363" y="1665758"/>
                    <a:pt x="1920298" y="1668298"/>
                  </a:cubicBezTo>
                  <a:cubicBezTo>
                    <a:pt x="1986868" y="1672108"/>
                    <a:pt x="2053438" y="1674648"/>
                    <a:pt x="2120007" y="1675918"/>
                  </a:cubicBezTo>
                  <a:cubicBezTo>
                    <a:pt x="2144971" y="1675918"/>
                    <a:pt x="2163575" y="1674648"/>
                    <a:pt x="2183895" y="1674648"/>
                  </a:cubicBezTo>
                  <a:close/>
                </a:path>
              </a:pathLst>
            </a:custGeom>
            <a:solidFill>
              <a:srgbClr val="FFCA3B"/>
            </a:solidFill>
          </p:spPr>
          <p:txBody>
            <a:bodyPr/>
            <a:lstStyle/>
            <a:p>
              <a:endParaRPr lang="en-GB"/>
            </a:p>
          </p:txBody>
        </p:sp>
      </p:grpSp>
      <p:sp>
        <p:nvSpPr>
          <p:cNvPr id="10" name="Freeform 10"/>
          <p:cNvSpPr/>
          <p:nvPr/>
        </p:nvSpPr>
        <p:spPr>
          <a:xfrm rot="-532113">
            <a:off x="3677891" y="2028086"/>
            <a:ext cx="2925596" cy="962787"/>
          </a:xfrm>
          <a:custGeom>
            <a:avLst/>
            <a:gdLst/>
            <a:ahLst/>
            <a:cxnLst/>
            <a:rect l="l" t="t" r="r" b="b"/>
            <a:pathLst>
              <a:path w="2925596" h="962787">
                <a:moveTo>
                  <a:pt x="0" y="0"/>
                </a:moveTo>
                <a:lnTo>
                  <a:pt x="2925596" y="0"/>
                </a:lnTo>
                <a:lnTo>
                  <a:pt x="2925596" y="962787"/>
                </a:lnTo>
                <a:lnTo>
                  <a:pt x="0" y="962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rot="-504266">
            <a:off x="15625986" y="5077593"/>
            <a:ext cx="4704123" cy="4704123"/>
          </a:xfrm>
          <a:custGeom>
            <a:avLst/>
            <a:gdLst/>
            <a:ahLst/>
            <a:cxnLst/>
            <a:rect l="l" t="t" r="r" b="b"/>
            <a:pathLst>
              <a:path w="4704123" h="4704123">
                <a:moveTo>
                  <a:pt x="0" y="0"/>
                </a:moveTo>
                <a:lnTo>
                  <a:pt x="4704123" y="0"/>
                </a:lnTo>
                <a:lnTo>
                  <a:pt x="4704123" y="4704123"/>
                </a:lnTo>
                <a:lnTo>
                  <a:pt x="0" y="4704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TextBox 12"/>
          <p:cNvSpPr txBox="1"/>
          <p:nvPr/>
        </p:nvSpPr>
        <p:spPr>
          <a:xfrm>
            <a:off x="9144000" y="1624212"/>
            <a:ext cx="7453985" cy="7419975"/>
          </a:xfrm>
          <a:prstGeom prst="rect">
            <a:avLst/>
          </a:prstGeom>
        </p:spPr>
        <p:txBody>
          <a:bodyPr lIns="0" tIns="0" rIns="0" bIns="0" rtlCol="0" anchor="t">
            <a:spAutoFit/>
          </a:bodyPr>
          <a:lstStyle/>
          <a:p>
            <a:pPr algn="ctr">
              <a:lnSpc>
                <a:spcPts val="3900"/>
              </a:lnSpc>
            </a:pPr>
            <a:r>
              <a:rPr lang="en-US" sz="3000">
                <a:solidFill>
                  <a:srgbClr val="000000"/>
                </a:solidFill>
                <a:latin typeface="Nunito"/>
                <a:ea typeface="Nunito"/>
                <a:cs typeface="Nunito"/>
                <a:sym typeface="Nunito"/>
              </a:rPr>
              <a:t>It’s time for our hypothesis... </a:t>
            </a:r>
          </a:p>
          <a:p>
            <a:pPr algn="ctr">
              <a:lnSpc>
                <a:spcPts val="3900"/>
              </a:lnSpc>
            </a:pPr>
            <a:endParaRPr lang="en-US" sz="3000">
              <a:solidFill>
                <a:srgbClr val="000000"/>
              </a:solidFill>
              <a:latin typeface="Nunito"/>
              <a:ea typeface="Nunito"/>
              <a:cs typeface="Nunito"/>
              <a:sym typeface="Nunito"/>
            </a:endParaRPr>
          </a:p>
          <a:p>
            <a:pPr algn="ctr">
              <a:lnSpc>
                <a:spcPts val="3900"/>
              </a:lnSpc>
            </a:pPr>
            <a:r>
              <a:rPr lang="en-US" sz="3000">
                <a:solidFill>
                  <a:srgbClr val="000000"/>
                </a:solidFill>
                <a:latin typeface="Nunito"/>
                <a:ea typeface="Nunito"/>
                <a:cs typeface="Nunito"/>
                <a:sym typeface="Nunito"/>
              </a:rPr>
              <a:t>In science experiments, we always set out to test a theory and say what we think is going to happen. </a:t>
            </a:r>
          </a:p>
          <a:p>
            <a:pPr algn="ctr">
              <a:lnSpc>
                <a:spcPts val="3900"/>
              </a:lnSpc>
            </a:pPr>
            <a:endParaRPr lang="en-US" sz="3000">
              <a:solidFill>
                <a:srgbClr val="000000"/>
              </a:solidFill>
              <a:latin typeface="Nunito"/>
              <a:ea typeface="Nunito"/>
              <a:cs typeface="Nunito"/>
              <a:sym typeface="Nunito"/>
            </a:endParaRPr>
          </a:p>
          <a:p>
            <a:pPr algn="ctr">
              <a:lnSpc>
                <a:spcPts val="3900"/>
              </a:lnSpc>
            </a:pPr>
            <a:r>
              <a:rPr lang="en-US" sz="3000">
                <a:solidFill>
                  <a:srgbClr val="000000"/>
                </a:solidFill>
                <a:latin typeface="Nunito"/>
                <a:ea typeface="Nunito"/>
                <a:cs typeface="Nunito"/>
                <a:sym typeface="Nunito"/>
              </a:rPr>
              <a:t>Time for you to come up with some theories! What do you think acid will do to sea shells? Write your hypotheses on the board.</a:t>
            </a:r>
          </a:p>
          <a:p>
            <a:pPr algn="ctr">
              <a:lnSpc>
                <a:spcPts val="3900"/>
              </a:lnSpc>
            </a:pPr>
            <a:endParaRPr lang="en-US" sz="3000">
              <a:solidFill>
                <a:srgbClr val="000000"/>
              </a:solidFill>
              <a:latin typeface="Nunito"/>
              <a:ea typeface="Nunito"/>
              <a:cs typeface="Nunito"/>
              <a:sym typeface="Nunito"/>
            </a:endParaRPr>
          </a:p>
          <a:p>
            <a:pPr marL="0" lvl="0" indent="0" algn="ctr">
              <a:lnSpc>
                <a:spcPts val="3900"/>
              </a:lnSpc>
              <a:spcBef>
                <a:spcPct val="0"/>
              </a:spcBef>
            </a:pPr>
            <a:r>
              <a:rPr lang="en-US" sz="3000">
                <a:solidFill>
                  <a:srgbClr val="000000"/>
                </a:solidFill>
                <a:latin typeface="Nunito"/>
                <a:ea typeface="Nunito"/>
                <a:cs typeface="Nunito"/>
                <a:sym typeface="Nunito"/>
              </a:rPr>
              <a:t>To make sure our results are clear, we will compare them to shells in water. To prove our theory, something must happen to the shell in the vinegar but NOT in the water.</a:t>
            </a:r>
          </a:p>
        </p:txBody>
      </p:sp>
      <p:sp>
        <p:nvSpPr>
          <p:cNvPr id="13" name="Freeform 13"/>
          <p:cNvSpPr/>
          <p:nvPr/>
        </p:nvSpPr>
        <p:spPr>
          <a:xfrm rot="4457142">
            <a:off x="-3119443" y="-2434175"/>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Freeform 14"/>
          <p:cNvSpPr/>
          <p:nvPr/>
        </p:nvSpPr>
        <p:spPr>
          <a:xfrm rot="-7392410">
            <a:off x="13565461" y="-1350772"/>
            <a:ext cx="4005327" cy="2538376"/>
          </a:xfrm>
          <a:custGeom>
            <a:avLst/>
            <a:gdLst/>
            <a:ahLst/>
            <a:cxnLst/>
            <a:rect l="l" t="t" r="r" b="b"/>
            <a:pathLst>
              <a:path w="4005327" h="2538376">
                <a:moveTo>
                  <a:pt x="0" y="0"/>
                </a:moveTo>
                <a:lnTo>
                  <a:pt x="4005327" y="0"/>
                </a:lnTo>
                <a:lnTo>
                  <a:pt x="4005327" y="2538377"/>
                </a:lnTo>
                <a:lnTo>
                  <a:pt x="0" y="25383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a:off x="0" y="7124701"/>
            <a:ext cx="3566398" cy="3111682"/>
          </a:xfrm>
          <a:custGeom>
            <a:avLst/>
            <a:gdLst/>
            <a:ahLst/>
            <a:cxnLst/>
            <a:rect l="l" t="t" r="r" b="b"/>
            <a:pathLst>
              <a:path w="3566398" h="3111682">
                <a:moveTo>
                  <a:pt x="0" y="0"/>
                </a:moveTo>
                <a:lnTo>
                  <a:pt x="3566398" y="0"/>
                </a:lnTo>
                <a:lnTo>
                  <a:pt x="3566398" y="3111682"/>
                </a:lnTo>
                <a:lnTo>
                  <a:pt x="0" y="3111682"/>
                </a:lnTo>
                <a:lnTo>
                  <a:pt x="0" y="0"/>
                </a:lnTo>
                <a:close/>
              </a:path>
            </a:pathLst>
          </a:custGeom>
          <a:blipFill>
            <a:blip r:embed="rId10"/>
            <a:stretch>
              <a:fillRect/>
            </a:stretch>
          </a:blipFill>
        </p:spPr>
        <p:txBody>
          <a:bodyPr/>
          <a:lstStyle/>
          <a:p>
            <a:endParaRPr lang="en-GB"/>
          </a:p>
        </p:txBody>
      </p:sp>
      <p:sp>
        <p:nvSpPr>
          <p:cNvPr id="16" name="TextBox 16"/>
          <p:cNvSpPr txBox="1"/>
          <p:nvPr/>
        </p:nvSpPr>
        <p:spPr>
          <a:xfrm>
            <a:off x="1766626" y="3371849"/>
            <a:ext cx="6643106" cy="3752852"/>
          </a:xfrm>
          <a:prstGeom prst="rect">
            <a:avLst/>
          </a:prstGeom>
        </p:spPr>
        <p:txBody>
          <a:bodyPr lIns="0" tIns="0" rIns="0" bIns="0" rtlCol="0" anchor="t">
            <a:spAutoFit/>
          </a:bodyPr>
          <a:lstStyle/>
          <a:p>
            <a:pPr marL="0" lvl="0" indent="0" algn="ctr">
              <a:lnSpc>
                <a:spcPts val="9600"/>
              </a:lnSpc>
              <a:spcBef>
                <a:spcPct val="0"/>
              </a:spcBef>
            </a:pPr>
            <a:r>
              <a:rPr lang="en-US" sz="10000">
                <a:solidFill>
                  <a:srgbClr val="000000"/>
                </a:solidFill>
                <a:latin typeface="More Sugar"/>
                <a:ea typeface="More Sugar"/>
                <a:cs typeface="More Sugar"/>
                <a:sym typeface="More Sugar"/>
              </a:rPr>
              <a:t>What does acid do to sea shells?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8307946">
            <a:off x="4017807" y="-2181884"/>
            <a:ext cx="4003674" cy="5242906"/>
          </a:xfrm>
          <a:custGeom>
            <a:avLst/>
            <a:gdLst/>
            <a:ahLst/>
            <a:cxnLst/>
            <a:rect l="l" t="t" r="r" b="b"/>
            <a:pathLst>
              <a:path w="4003674" h="5242906">
                <a:moveTo>
                  <a:pt x="0" y="0"/>
                </a:moveTo>
                <a:lnTo>
                  <a:pt x="4003674" y="0"/>
                </a:lnTo>
                <a:lnTo>
                  <a:pt x="4003674" y="5242906"/>
                </a:lnTo>
                <a:lnTo>
                  <a:pt x="0" y="5242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249902">
            <a:off x="4948670" y="7265616"/>
            <a:ext cx="4329236" cy="5669238"/>
          </a:xfrm>
          <a:custGeom>
            <a:avLst/>
            <a:gdLst/>
            <a:ahLst/>
            <a:cxnLst/>
            <a:rect l="l" t="t" r="r" b="b"/>
            <a:pathLst>
              <a:path w="4329236" h="5669238">
                <a:moveTo>
                  <a:pt x="0" y="0"/>
                </a:moveTo>
                <a:lnTo>
                  <a:pt x="4329236" y="0"/>
                </a:lnTo>
                <a:lnTo>
                  <a:pt x="4329236" y="5669237"/>
                </a:lnTo>
                <a:lnTo>
                  <a:pt x="0" y="566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rot="496782">
            <a:off x="8313624" y="25693"/>
            <a:ext cx="11194101" cy="8856856"/>
            <a:chOff x="0" y="0"/>
            <a:chExt cx="2661432" cy="2105745"/>
          </a:xfrm>
        </p:grpSpPr>
        <p:sp>
          <p:nvSpPr>
            <p:cNvPr id="5" name="Freeform 5"/>
            <p:cNvSpPr/>
            <p:nvPr/>
          </p:nvSpPr>
          <p:spPr>
            <a:xfrm>
              <a:off x="10160" y="16510"/>
              <a:ext cx="2638572" cy="2077805"/>
            </a:xfrm>
            <a:custGeom>
              <a:avLst/>
              <a:gdLst/>
              <a:ahLst/>
              <a:cxnLst/>
              <a:rect l="l" t="t" r="r" b="b"/>
              <a:pathLst>
                <a:path w="2638572" h="2077805">
                  <a:moveTo>
                    <a:pt x="2638572" y="2077805"/>
                  </a:moveTo>
                  <a:lnTo>
                    <a:pt x="0" y="2070185"/>
                  </a:lnTo>
                  <a:lnTo>
                    <a:pt x="0" y="733864"/>
                  </a:lnTo>
                  <a:lnTo>
                    <a:pt x="17780" y="19050"/>
                  </a:lnTo>
                  <a:lnTo>
                    <a:pt x="1313616" y="0"/>
                  </a:lnTo>
                  <a:lnTo>
                    <a:pt x="2619522" y="5080"/>
                  </a:lnTo>
                  <a:close/>
                </a:path>
              </a:pathLst>
            </a:custGeom>
            <a:solidFill>
              <a:srgbClr val="FFF1E0"/>
            </a:solidFill>
          </p:spPr>
          <p:txBody>
            <a:bodyPr/>
            <a:lstStyle/>
            <a:p>
              <a:endParaRPr lang="en-GB"/>
            </a:p>
          </p:txBody>
        </p:sp>
        <p:sp>
          <p:nvSpPr>
            <p:cNvPr id="6" name="Freeform 6"/>
            <p:cNvSpPr/>
            <p:nvPr/>
          </p:nvSpPr>
          <p:spPr>
            <a:xfrm>
              <a:off x="-215" y="0"/>
              <a:ext cx="2662917" cy="2103769"/>
            </a:xfrm>
            <a:custGeom>
              <a:avLst/>
              <a:gdLst/>
              <a:ahLst/>
              <a:cxnLst/>
              <a:rect l="l" t="t" r="r" b="b"/>
              <a:pathLst>
                <a:path w="2662917" h="2103769">
                  <a:moveTo>
                    <a:pt x="2629897" y="21590"/>
                  </a:moveTo>
                  <a:cubicBezTo>
                    <a:pt x="2631167" y="34290"/>
                    <a:pt x="2631167" y="44450"/>
                    <a:pt x="2632437" y="54610"/>
                  </a:cubicBezTo>
                  <a:cubicBezTo>
                    <a:pt x="2634977" y="94954"/>
                    <a:pt x="2636247" y="139282"/>
                    <a:pt x="2638787" y="182026"/>
                  </a:cubicBezTo>
                  <a:cubicBezTo>
                    <a:pt x="2638787" y="243769"/>
                    <a:pt x="2651487" y="1461204"/>
                    <a:pt x="2657837" y="1522947"/>
                  </a:cubicBezTo>
                  <a:cubicBezTo>
                    <a:pt x="2664187" y="1616352"/>
                    <a:pt x="2660377" y="1711340"/>
                    <a:pt x="2660377" y="1804746"/>
                  </a:cubicBezTo>
                  <a:cubicBezTo>
                    <a:pt x="2660377" y="1887069"/>
                    <a:pt x="2661647" y="1963060"/>
                    <a:pt x="2662917" y="2043515"/>
                  </a:cubicBezTo>
                  <a:cubicBezTo>
                    <a:pt x="2662917" y="2065105"/>
                    <a:pt x="2662917" y="2079075"/>
                    <a:pt x="2662917" y="2103205"/>
                  </a:cubicBezTo>
                  <a:cubicBezTo>
                    <a:pt x="2640057" y="2103205"/>
                    <a:pt x="2619737" y="2104475"/>
                    <a:pt x="2596325" y="2103205"/>
                  </a:cubicBezTo>
                  <a:cubicBezTo>
                    <a:pt x="2464635" y="2098125"/>
                    <a:pt x="2330918" y="2104475"/>
                    <a:pt x="2199227" y="2099395"/>
                  </a:cubicBezTo>
                  <a:cubicBezTo>
                    <a:pt x="2120213" y="2095585"/>
                    <a:pt x="2043224" y="2098125"/>
                    <a:pt x="1964210" y="2095585"/>
                  </a:cubicBezTo>
                  <a:cubicBezTo>
                    <a:pt x="1927742" y="2094315"/>
                    <a:pt x="1891274" y="2093045"/>
                    <a:pt x="1854805" y="2091775"/>
                  </a:cubicBezTo>
                  <a:cubicBezTo>
                    <a:pt x="1832519" y="2091775"/>
                    <a:pt x="1812259" y="2093045"/>
                    <a:pt x="1789973" y="2093045"/>
                  </a:cubicBezTo>
                  <a:cubicBezTo>
                    <a:pt x="1733245" y="2091775"/>
                    <a:pt x="1577242" y="2093045"/>
                    <a:pt x="1520514" y="2091775"/>
                  </a:cubicBezTo>
                  <a:cubicBezTo>
                    <a:pt x="1479993" y="2090505"/>
                    <a:pt x="669589" y="2099395"/>
                    <a:pt x="629069" y="2098125"/>
                  </a:cubicBezTo>
                  <a:cubicBezTo>
                    <a:pt x="618939" y="2098125"/>
                    <a:pt x="606783" y="2099395"/>
                    <a:pt x="596653" y="2099395"/>
                  </a:cubicBezTo>
                  <a:cubicBezTo>
                    <a:pt x="572341" y="2099395"/>
                    <a:pt x="550054" y="2100665"/>
                    <a:pt x="525742" y="2100665"/>
                  </a:cubicBezTo>
                  <a:cubicBezTo>
                    <a:pt x="464962" y="2100665"/>
                    <a:pt x="406208" y="2099395"/>
                    <a:pt x="345427" y="2098125"/>
                  </a:cubicBezTo>
                  <a:cubicBezTo>
                    <a:pt x="308959" y="2096855"/>
                    <a:pt x="272491" y="2095585"/>
                    <a:pt x="238049" y="2094315"/>
                  </a:cubicBezTo>
                  <a:cubicBezTo>
                    <a:pt x="173216" y="2093045"/>
                    <a:pt x="108384" y="2091775"/>
                    <a:pt x="44665" y="2091775"/>
                  </a:cubicBezTo>
                  <a:cubicBezTo>
                    <a:pt x="34505" y="2091775"/>
                    <a:pt x="25615" y="2091775"/>
                    <a:pt x="15455" y="2090505"/>
                  </a:cubicBezTo>
                  <a:cubicBezTo>
                    <a:pt x="6565" y="2089235"/>
                    <a:pt x="1485" y="2082885"/>
                    <a:pt x="4025" y="2073995"/>
                  </a:cubicBezTo>
                  <a:cubicBezTo>
                    <a:pt x="12915" y="2042217"/>
                    <a:pt x="9105" y="2002638"/>
                    <a:pt x="7835" y="1961477"/>
                  </a:cubicBezTo>
                  <a:cubicBezTo>
                    <a:pt x="6565" y="1877570"/>
                    <a:pt x="2755" y="1795247"/>
                    <a:pt x="4025" y="1711340"/>
                  </a:cubicBezTo>
                  <a:cubicBezTo>
                    <a:pt x="1485" y="1606853"/>
                    <a:pt x="-3595" y="313427"/>
                    <a:pt x="4025" y="207357"/>
                  </a:cubicBezTo>
                  <a:cubicBezTo>
                    <a:pt x="5295" y="186776"/>
                    <a:pt x="4025" y="164612"/>
                    <a:pt x="5295" y="144031"/>
                  </a:cubicBezTo>
                  <a:cubicBezTo>
                    <a:pt x="6565" y="110785"/>
                    <a:pt x="9105" y="74373"/>
                    <a:pt x="10375" y="44450"/>
                  </a:cubicBezTo>
                  <a:cubicBezTo>
                    <a:pt x="10375" y="41910"/>
                    <a:pt x="11645" y="39370"/>
                    <a:pt x="12915" y="38100"/>
                  </a:cubicBezTo>
                  <a:cubicBezTo>
                    <a:pt x="34505" y="35560"/>
                    <a:pt x="57734" y="30480"/>
                    <a:pt x="90150" y="29210"/>
                  </a:cubicBezTo>
                  <a:cubicBezTo>
                    <a:pt x="144852" y="25400"/>
                    <a:pt x="199555" y="22860"/>
                    <a:pt x="256283" y="20320"/>
                  </a:cubicBezTo>
                  <a:cubicBezTo>
                    <a:pt x="294777" y="17780"/>
                    <a:pt x="333271" y="16510"/>
                    <a:pt x="369739" y="13970"/>
                  </a:cubicBezTo>
                  <a:cubicBezTo>
                    <a:pt x="406208" y="11430"/>
                    <a:pt x="444702" y="8890"/>
                    <a:pt x="481170" y="8890"/>
                  </a:cubicBezTo>
                  <a:cubicBezTo>
                    <a:pt x="521690" y="7620"/>
                    <a:pt x="562210" y="10160"/>
                    <a:pt x="602731" y="8890"/>
                  </a:cubicBezTo>
                  <a:cubicBezTo>
                    <a:pt x="653381" y="8890"/>
                    <a:pt x="1571164" y="6350"/>
                    <a:pt x="1621814" y="5080"/>
                  </a:cubicBezTo>
                  <a:cubicBezTo>
                    <a:pt x="1670438" y="3810"/>
                    <a:pt x="1719063" y="2540"/>
                    <a:pt x="1769713" y="2540"/>
                  </a:cubicBezTo>
                  <a:cubicBezTo>
                    <a:pt x="1852779" y="1270"/>
                    <a:pt x="1933820" y="0"/>
                    <a:pt x="2016886" y="0"/>
                  </a:cubicBezTo>
                  <a:cubicBezTo>
                    <a:pt x="2051328" y="0"/>
                    <a:pt x="2087796" y="2540"/>
                    <a:pt x="2122239" y="2540"/>
                  </a:cubicBezTo>
                  <a:cubicBezTo>
                    <a:pt x="2217461" y="3810"/>
                    <a:pt x="2314710" y="5080"/>
                    <a:pt x="2409932" y="7620"/>
                  </a:cubicBezTo>
                  <a:cubicBezTo>
                    <a:pt x="2460582" y="8890"/>
                    <a:pt x="2511233" y="12700"/>
                    <a:pt x="2561883" y="16510"/>
                  </a:cubicBezTo>
                  <a:cubicBezTo>
                    <a:pt x="2574039" y="16510"/>
                    <a:pt x="2586195" y="16510"/>
                    <a:pt x="2596325" y="16510"/>
                  </a:cubicBezTo>
                  <a:cubicBezTo>
                    <a:pt x="2610847" y="17780"/>
                    <a:pt x="2619737" y="20320"/>
                    <a:pt x="2629897" y="21590"/>
                  </a:cubicBezTo>
                  <a:close/>
                  <a:moveTo>
                    <a:pt x="2640057" y="2086695"/>
                  </a:moveTo>
                  <a:cubicBezTo>
                    <a:pt x="2641327" y="2070185"/>
                    <a:pt x="2642597" y="2057485"/>
                    <a:pt x="2642597" y="2044785"/>
                  </a:cubicBezTo>
                  <a:cubicBezTo>
                    <a:pt x="2641327" y="1955144"/>
                    <a:pt x="2640057" y="1871238"/>
                    <a:pt x="2640057" y="1780999"/>
                  </a:cubicBezTo>
                  <a:cubicBezTo>
                    <a:pt x="2640057" y="1739837"/>
                    <a:pt x="2642597" y="1698675"/>
                    <a:pt x="2641327" y="1657514"/>
                  </a:cubicBezTo>
                  <a:cubicBezTo>
                    <a:pt x="2641327" y="1619518"/>
                    <a:pt x="2640057" y="1579940"/>
                    <a:pt x="2638787" y="1541944"/>
                  </a:cubicBezTo>
                  <a:cubicBezTo>
                    <a:pt x="2633707" y="1483368"/>
                    <a:pt x="2622277" y="270682"/>
                    <a:pt x="2622277" y="212106"/>
                  </a:cubicBezTo>
                  <a:cubicBezTo>
                    <a:pt x="2619737" y="163029"/>
                    <a:pt x="2617197" y="112368"/>
                    <a:pt x="2614657" y="63500"/>
                  </a:cubicBezTo>
                  <a:cubicBezTo>
                    <a:pt x="2613387" y="44450"/>
                    <a:pt x="2612117" y="43180"/>
                    <a:pt x="2590247" y="41910"/>
                  </a:cubicBezTo>
                  <a:cubicBezTo>
                    <a:pt x="2584169" y="41910"/>
                    <a:pt x="2580117" y="41910"/>
                    <a:pt x="2574039" y="40640"/>
                  </a:cubicBezTo>
                  <a:cubicBezTo>
                    <a:pt x="2523389" y="36830"/>
                    <a:pt x="2470713" y="31750"/>
                    <a:pt x="2420062" y="30480"/>
                  </a:cubicBezTo>
                  <a:cubicBezTo>
                    <a:pt x="2296476" y="26670"/>
                    <a:pt x="2170863" y="25400"/>
                    <a:pt x="2047276" y="22860"/>
                  </a:cubicBezTo>
                  <a:cubicBezTo>
                    <a:pt x="2029042" y="22860"/>
                    <a:pt x="2008782" y="22860"/>
                    <a:pt x="1990548" y="22860"/>
                  </a:cubicBezTo>
                  <a:cubicBezTo>
                    <a:pt x="1960158" y="22860"/>
                    <a:pt x="1929768" y="22860"/>
                    <a:pt x="1901404" y="22860"/>
                  </a:cubicBezTo>
                  <a:cubicBezTo>
                    <a:pt x="1836571" y="22860"/>
                    <a:pt x="1771739" y="22860"/>
                    <a:pt x="1708933" y="24130"/>
                  </a:cubicBezTo>
                  <a:cubicBezTo>
                    <a:pt x="1654230" y="25400"/>
                    <a:pt x="732395" y="29210"/>
                    <a:pt x="677693" y="29210"/>
                  </a:cubicBezTo>
                  <a:cubicBezTo>
                    <a:pt x="588549" y="29210"/>
                    <a:pt x="499404" y="26670"/>
                    <a:pt x="410260" y="33020"/>
                  </a:cubicBezTo>
                  <a:cubicBezTo>
                    <a:pt x="363661" y="36830"/>
                    <a:pt x="319089" y="36830"/>
                    <a:pt x="274517" y="38100"/>
                  </a:cubicBezTo>
                  <a:cubicBezTo>
                    <a:pt x="197529" y="41910"/>
                    <a:pt x="120540" y="45720"/>
                    <a:pt x="45935" y="50800"/>
                  </a:cubicBezTo>
                  <a:cubicBezTo>
                    <a:pt x="33235" y="50800"/>
                    <a:pt x="30695" y="53340"/>
                    <a:pt x="29425" y="69623"/>
                  </a:cubicBezTo>
                  <a:cubicBezTo>
                    <a:pt x="28155" y="98120"/>
                    <a:pt x="28155" y="126617"/>
                    <a:pt x="26885" y="155113"/>
                  </a:cubicBezTo>
                  <a:cubicBezTo>
                    <a:pt x="25615" y="202607"/>
                    <a:pt x="23075" y="248518"/>
                    <a:pt x="21805" y="296013"/>
                  </a:cubicBezTo>
                  <a:cubicBezTo>
                    <a:pt x="16725" y="346673"/>
                    <a:pt x="23075" y="1584689"/>
                    <a:pt x="25615" y="1635350"/>
                  </a:cubicBezTo>
                  <a:cubicBezTo>
                    <a:pt x="25615" y="1689176"/>
                    <a:pt x="25615" y="1744586"/>
                    <a:pt x="26885" y="1798413"/>
                  </a:cubicBezTo>
                  <a:cubicBezTo>
                    <a:pt x="26885" y="1837992"/>
                    <a:pt x="29425" y="1877570"/>
                    <a:pt x="29425" y="1917149"/>
                  </a:cubicBezTo>
                  <a:cubicBezTo>
                    <a:pt x="29425" y="1959893"/>
                    <a:pt x="29425" y="2002638"/>
                    <a:pt x="28155" y="2044785"/>
                  </a:cubicBezTo>
                  <a:cubicBezTo>
                    <a:pt x="28155" y="2048595"/>
                    <a:pt x="28155" y="2051135"/>
                    <a:pt x="28155" y="2054945"/>
                  </a:cubicBezTo>
                  <a:cubicBezTo>
                    <a:pt x="28155" y="2065105"/>
                    <a:pt x="31965" y="2068915"/>
                    <a:pt x="40855" y="2068915"/>
                  </a:cubicBezTo>
                  <a:cubicBezTo>
                    <a:pt x="61786" y="2068915"/>
                    <a:pt x="90150" y="2070185"/>
                    <a:pt x="116488" y="2070185"/>
                  </a:cubicBezTo>
                  <a:cubicBezTo>
                    <a:pt x="154982" y="2070185"/>
                    <a:pt x="195503" y="2067645"/>
                    <a:pt x="233997" y="2070185"/>
                  </a:cubicBezTo>
                  <a:cubicBezTo>
                    <a:pt x="296803" y="2073995"/>
                    <a:pt x="359609" y="2076535"/>
                    <a:pt x="422416" y="2075265"/>
                  </a:cubicBezTo>
                  <a:cubicBezTo>
                    <a:pt x="462936" y="2073995"/>
                    <a:pt x="501430" y="2076535"/>
                    <a:pt x="541950" y="2076535"/>
                  </a:cubicBezTo>
                  <a:cubicBezTo>
                    <a:pt x="600705" y="2076535"/>
                    <a:pt x="659459" y="2075265"/>
                    <a:pt x="718213" y="2076535"/>
                  </a:cubicBezTo>
                  <a:cubicBezTo>
                    <a:pt x="805332" y="2077805"/>
                    <a:pt x="1761609" y="2067645"/>
                    <a:pt x="1850753" y="2070185"/>
                  </a:cubicBezTo>
                  <a:cubicBezTo>
                    <a:pt x="1889248" y="2071455"/>
                    <a:pt x="1927742" y="2072725"/>
                    <a:pt x="1964210" y="2072725"/>
                  </a:cubicBezTo>
                  <a:cubicBezTo>
                    <a:pt x="2031068" y="2075265"/>
                    <a:pt x="2095901" y="2071455"/>
                    <a:pt x="2162759" y="2075265"/>
                  </a:cubicBezTo>
                  <a:cubicBezTo>
                    <a:pt x="2217461" y="2077805"/>
                    <a:pt x="2272164" y="2077805"/>
                    <a:pt x="2326866" y="2080345"/>
                  </a:cubicBezTo>
                  <a:cubicBezTo>
                    <a:pt x="2407906" y="2084155"/>
                    <a:pt x="2488947" y="2086695"/>
                    <a:pt x="2569987" y="2087965"/>
                  </a:cubicBezTo>
                  <a:cubicBezTo>
                    <a:pt x="2600377" y="2087965"/>
                    <a:pt x="2619737" y="2086695"/>
                    <a:pt x="2640057" y="2086695"/>
                  </a:cubicBezTo>
                  <a:close/>
                </a:path>
              </a:pathLst>
            </a:custGeom>
            <a:solidFill>
              <a:srgbClr val="FFF1E0"/>
            </a:solidFill>
          </p:spPr>
          <p:txBody>
            <a:bodyPr/>
            <a:lstStyle/>
            <a:p>
              <a:endParaRPr lang="en-GB"/>
            </a:p>
          </p:txBody>
        </p:sp>
      </p:grpSp>
      <p:grpSp>
        <p:nvGrpSpPr>
          <p:cNvPr id="7" name="Group 7"/>
          <p:cNvGrpSpPr/>
          <p:nvPr/>
        </p:nvGrpSpPr>
        <p:grpSpPr>
          <a:xfrm>
            <a:off x="1766626" y="2509479"/>
            <a:ext cx="6748126" cy="5182714"/>
            <a:chOff x="0" y="0"/>
            <a:chExt cx="2205270" cy="1693698"/>
          </a:xfrm>
        </p:grpSpPr>
        <p:sp>
          <p:nvSpPr>
            <p:cNvPr id="8" name="Freeform 8"/>
            <p:cNvSpPr/>
            <p:nvPr/>
          </p:nvSpPr>
          <p:spPr>
            <a:xfrm>
              <a:off x="10160" y="16510"/>
              <a:ext cx="2182410" cy="1665758"/>
            </a:xfrm>
            <a:custGeom>
              <a:avLst/>
              <a:gdLst/>
              <a:ahLst/>
              <a:cxnLst/>
              <a:rect l="l" t="t" r="r" b="b"/>
              <a:pathLst>
                <a:path w="2182410" h="1665758">
                  <a:moveTo>
                    <a:pt x="2182410" y="1665758"/>
                  </a:moveTo>
                  <a:lnTo>
                    <a:pt x="0" y="1658138"/>
                  </a:lnTo>
                  <a:lnTo>
                    <a:pt x="0" y="590955"/>
                  </a:lnTo>
                  <a:lnTo>
                    <a:pt x="17780" y="19050"/>
                  </a:lnTo>
                  <a:lnTo>
                    <a:pt x="1086121" y="0"/>
                  </a:lnTo>
                  <a:lnTo>
                    <a:pt x="2163360" y="5080"/>
                  </a:lnTo>
                  <a:close/>
                </a:path>
              </a:pathLst>
            </a:custGeom>
            <a:solidFill>
              <a:srgbClr val="FFCA3B"/>
            </a:solidFill>
          </p:spPr>
          <p:txBody>
            <a:bodyPr/>
            <a:lstStyle/>
            <a:p>
              <a:endParaRPr lang="en-GB"/>
            </a:p>
          </p:txBody>
        </p:sp>
        <p:sp>
          <p:nvSpPr>
            <p:cNvPr id="9" name="Freeform 9"/>
            <p:cNvSpPr/>
            <p:nvPr/>
          </p:nvSpPr>
          <p:spPr>
            <a:xfrm>
              <a:off x="-215" y="0"/>
              <a:ext cx="2206755" cy="1691722"/>
            </a:xfrm>
            <a:custGeom>
              <a:avLst/>
              <a:gdLst/>
              <a:ahLst/>
              <a:cxnLst/>
              <a:rect l="l" t="t" r="r" b="b"/>
              <a:pathLst>
                <a:path w="2206755" h="1691722">
                  <a:moveTo>
                    <a:pt x="2173735" y="21590"/>
                  </a:moveTo>
                  <a:cubicBezTo>
                    <a:pt x="2175005" y="34290"/>
                    <a:pt x="2175005" y="44450"/>
                    <a:pt x="2176275" y="54610"/>
                  </a:cubicBezTo>
                  <a:cubicBezTo>
                    <a:pt x="2178815" y="88578"/>
                    <a:pt x="2180085" y="123672"/>
                    <a:pt x="2182625" y="157512"/>
                  </a:cubicBezTo>
                  <a:cubicBezTo>
                    <a:pt x="2182625" y="206393"/>
                    <a:pt x="2195325" y="1170219"/>
                    <a:pt x="2201675" y="1219100"/>
                  </a:cubicBezTo>
                  <a:cubicBezTo>
                    <a:pt x="2208025" y="1293048"/>
                    <a:pt x="2204215" y="1368249"/>
                    <a:pt x="2204215" y="1442196"/>
                  </a:cubicBezTo>
                  <a:cubicBezTo>
                    <a:pt x="2204215" y="1507371"/>
                    <a:pt x="2205485" y="1567531"/>
                    <a:pt x="2206755" y="1631467"/>
                  </a:cubicBezTo>
                  <a:cubicBezTo>
                    <a:pt x="2206755" y="1653058"/>
                    <a:pt x="2206755" y="1667028"/>
                    <a:pt x="2206755" y="1691158"/>
                  </a:cubicBezTo>
                  <a:cubicBezTo>
                    <a:pt x="2183895" y="1691158"/>
                    <a:pt x="2163575" y="1692428"/>
                    <a:pt x="2141643" y="1691158"/>
                  </a:cubicBezTo>
                  <a:cubicBezTo>
                    <a:pt x="2033466" y="1686078"/>
                    <a:pt x="1923626" y="1692428"/>
                    <a:pt x="1815450" y="1687348"/>
                  </a:cubicBezTo>
                  <a:cubicBezTo>
                    <a:pt x="1750545" y="1683538"/>
                    <a:pt x="1687303" y="1686078"/>
                    <a:pt x="1622398" y="1683538"/>
                  </a:cubicBezTo>
                  <a:cubicBezTo>
                    <a:pt x="1592441" y="1682267"/>
                    <a:pt x="1562485" y="1680998"/>
                    <a:pt x="1532528" y="1679728"/>
                  </a:cubicBezTo>
                  <a:cubicBezTo>
                    <a:pt x="1514222" y="1679728"/>
                    <a:pt x="1497579" y="1680998"/>
                    <a:pt x="1479272" y="1680998"/>
                  </a:cubicBezTo>
                  <a:cubicBezTo>
                    <a:pt x="1432674" y="1679728"/>
                    <a:pt x="1304527" y="1680998"/>
                    <a:pt x="1257928" y="1679728"/>
                  </a:cubicBezTo>
                  <a:cubicBezTo>
                    <a:pt x="1224643" y="1678458"/>
                    <a:pt x="558944" y="1687348"/>
                    <a:pt x="525659" y="1686078"/>
                  </a:cubicBezTo>
                  <a:cubicBezTo>
                    <a:pt x="517338" y="1686078"/>
                    <a:pt x="507353" y="1687348"/>
                    <a:pt x="499031" y="1687348"/>
                  </a:cubicBezTo>
                  <a:cubicBezTo>
                    <a:pt x="479060" y="1687348"/>
                    <a:pt x="460754" y="1688617"/>
                    <a:pt x="440783" y="1688617"/>
                  </a:cubicBezTo>
                  <a:cubicBezTo>
                    <a:pt x="390855" y="1688617"/>
                    <a:pt x="342592" y="1687348"/>
                    <a:pt x="292665" y="1686078"/>
                  </a:cubicBezTo>
                  <a:cubicBezTo>
                    <a:pt x="262708" y="1684808"/>
                    <a:pt x="232752" y="1683538"/>
                    <a:pt x="204460" y="1682267"/>
                  </a:cubicBezTo>
                  <a:cubicBezTo>
                    <a:pt x="151204" y="1680998"/>
                    <a:pt x="97948" y="1679728"/>
                    <a:pt x="44665" y="1679728"/>
                  </a:cubicBezTo>
                  <a:cubicBezTo>
                    <a:pt x="34505" y="1679728"/>
                    <a:pt x="25615" y="1679728"/>
                    <a:pt x="15455" y="1678458"/>
                  </a:cubicBezTo>
                  <a:cubicBezTo>
                    <a:pt x="6565" y="1677188"/>
                    <a:pt x="1485" y="1670838"/>
                    <a:pt x="4025" y="1661948"/>
                  </a:cubicBezTo>
                  <a:cubicBezTo>
                    <a:pt x="12915" y="1630199"/>
                    <a:pt x="9105" y="1598865"/>
                    <a:pt x="7835" y="1566278"/>
                  </a:cubicBezTo>
                  <a:cubicBezTo>
                    <a:pt x="6565" y="1499851"/>
                    <a:pt x="2755" y="1434676"/>
                    <a:pt x="4025" y="1368249"/>
                  </a:cubicBezTo>
                  <a:cubicBezTo>
                    <a:pt x="1485" y="1285528"/>
                    <a:pt x="-3595" y="261540"/>
                    <a:pt x="4025" y="177566"/>
                  </a:cubicBezTo>
                  <a:cubicBezTo>
                    <a:pt x="5295" y="161272"/>
                    <a:pt x="4025" y="143725"/>
                    <a:pt x="5295" y="127432"/>
                  </a:cubicBezTo>
                  <a:cubicBezTo>
                    <a:pt x="6565" y="101112"/>
                    <a:pt x="9105" y="72285"/>
                    <a:pt x="10375" y="44450"/>
                  </a:cubicBezTo>
                  <a:cubicBezTo>
                    <a:pt x="10375" y="41910"/>
                    <a:pt x="11645" y="39370"/>
                    <a:pt x="12915" y="38100"/>
                  </a:cubicBezTo>
                  <a:cubicBezTo>
                    <a:pt x="34505" y="35560"/>
                    <a:pt x="56342" y="30480"/>
                    <a:pt x="82970" y="29210"/>
                  </a:cubicBezTo>
                  <a:cubicBezTo>
                    <a:pt x="127905" y="25400"/>
                    <a:pt x="172839" y="22860"/>
                    <a:pt x="219438" y="20320"/>
                  </a:cubicBezTo>
                  <a:cubicBezTo>
                    <a:pt x="251059" y="17780"/>
                    <a:pt x="282679" y="16510"/>
                    <a:pt x="312636" y="13970"/>
                  </a:cubicBezTo>
                  <a:cubicBezTo>
                    <a:pt x="342592" y="11430"/>
                    <a:pt x="374213" y="8890"/>
                    <a:pt x="404169" y="8890"/>
                  </a:cubicBezTo>
                  <a:cubicBezTo>
                    <a:pt x="437454" y="7620"/>
                    <a:pt x="470739" y="10160"/>
                    <a:pt x="504024" y="8890"/>
                  </a:cubicBezTo>
                  <a:cubicBezTo>
                    <a:pt x="545630" y="8890"/>
                    <a:pt x="1299534" y="6350"/>
                    <a:pt x="1341140" y="5080"/>
                  </a:cubicBezTo>
                  <a:cubicBezTo>
                    <a:pt x="1381082" y="3810"/>
                    <a:pt x="1421024" y="2540"/>
                    <a:pt x="1462630" y="2540"/>
                  </a:cubicBezTo>
                  <a:cubicBezTo>
                    <a:pt x="1530864" y="1270"/>
                    <a:pt x="1597434" y="0"/>
                    <a:pt x="1665668" y="0"/>
                  </a:cubicBezTo>
                  <a:cubicBezTo>
                    <a:pt x="1693960" y="0"/>
                    <a:pt x="1723917" y="2540"/>
                    <a:pt x="1752209" y="2540"/>
                  </a:cubicBezTo>
                  <a:cubicBezTo>
                    <a:pt x="1830428" y="3810"/>
                    <a:pt x="1910312" y="5080"/>
                    <a:pt x="1988532" y="7620"/>
                  </a:cubicBezTo>
                  <a:cubicBezTo>
                    <a:pt x="2030138" y="8890"/>
                    <a:pt x="2071744" y="12700"/>
                    <a:pt x="2113350" y="16510"/>
                  </a:cubicBezTo>
                  <a:cubicBezTo>
                    <a:pt x="2123336" y="16510"/>
                    <a:pt x="2133321" y="16510"/>
                    <a:pt x="2141643" y="16510"/>
                  </a:cubicBezTo>
                  <a:cubicBezTo>
                    <a:pt x="2154685" y="17780"/>
                    <a:pt x="2163575" y="20320"/>
                    <a:pt x="2173735" y="21590"/>
                  </a:cubicBezTo>
                  <a:close/>
                  <a:moveTo>
                    <a:pt x="2183895" y="1674648"/>
                  </a:moveTo>
                  <a:cubicBezTo>
                    <a:pt x="2185165" y="1658138"/>
                    <a:pt x="2186435" y="1645438"/>
                    <a:pt x="2186435" y="1632738"/>
                  </a:cubicBezTo>
                  <a:cubicBezTo>
                    <a:pt x="2185165" y="1561265"/>
                    <a:pt x="2183895" y="1494837"/>
                    <a:pt x="2183895" y="1423396"/>
                  </a:cubicBezTo>
                  <a:cubicBezTo>
                    <a:pt x="2183895" y="1390809"/>
                    <a:pt x="2186435" y="1358222"/>
                    <a:pt x="2185165" y="1325635"/>
                  </a:cubicBezTo>
                  <a:cubicBezTo>
                    <a:pt x="2185165" y="1295554"/>
                    <a:pt x="2183895" y="1264221"/>
                    <a:pt x="2182625" y="1234140"/>
                  </a:cubicBezTo>
                  <a:cubicBezTo>
                    <a:pt x="2177545" y="1187766"/>
                    <a:pt x="2166115" y="227700"/>
                    <a:pt x="2166115" y="181326"/>
                  </a:cubicBezTo>
                  <a:cubicBezTo>
                    <a:pt x="2163575" y="142472"/>
                    <a:pt x="2161035" y="102365"/>
                    <a:pt x="2158495" y="63500"/>
                  </a:cubicBezTo>
                  <a:cubicBezTo>
                    <a:pt x="2157225" y="44450"/>
                    <a:pt x="2155955" y="43180"/>
                    <a:pt x="2136650" y="41910"/>
                  </a:cubicBezTo>
                  <a:cubicBezTo>
                    <a:pt x="2131657" y="41910"/>
                    <a:pt x="2128329" y="41910"/>
                    <a:pt x="2123336" y="40640"/>
                  </a:cubicBezTo>
                  <a:cubicBezTo>
                    <a:pt x="2081730" y="36830"/>
                    <a:pt x="2038459" y="31750"/>
                    <a:pt x="1996853" y="30480"/>
                  </a:cubicBezTo>
                  <a:cubicBezTo>
                    <a:pt x="1895334" y="26670"/>
                    <a:pt x="1792151" y="25400"/>
                    <a:pt x="1690632" y="22860"/>
                  </a:cubicBezTo>
                  <a:cubicBezTo>
                    <a:pt x="1675654" y="22860"/>
                    <a:pt x="1659011" y="22860"/>
                    <a:pt x="1644033" y="22860"/>
                  </a:cubicBezTo>
                  <a:cubicBezTo>
                    <a:pt x="1619069" y="22860"/>
                    <a:pt x="1594106" y="22860"/>
                    <a:pt x="1570806" y="22860"/>
                  </a:cubicBezTo>
                  <a:cubicBezTo>
                    <a:pt x="1517550" y="22860"/>
                    <a:pt x="1464294" y="22860"/>
                    <a:pt x="1412703" y="24130"/>
                  </a:cubicBezTo>
                  <a:cubicBezTo>
                    <a:pt x="1367768" y="25400"/>
                    <a:pt x="610536" y="29210"/>
                    <a:pt x="565601" y="29210"/>
                  </a:cubicBezTo>
                  <a:cubicBezTo>
                    <a:pt x="492374" y="29210"/>
                    <a:pt x="419148" y="26670"/>
                    <a:pt x="345921" y="33020"/>
                  </a:cubicBezTo>
                  <a:cubicBezTo>
                    <a:pt x="307643" y="36830"/>
                    <a:pt x="271030" y="36830"/>
                    <a:pt x="234416" y="38100"/>
                  </a:cubicBezTo>
                  <a:cubicBezTo>
                    <a:pt x="171175" y="41910"/>
                    <a:pt x="107934" y="45720"/>
                    <a:pt x="45935" y="50800"/>
                  </a:cubicBezTo>
                  <a:cubicBezTo>
                    <a:pt x="33235" y="50800"/>
                    <a:pt x="30695" y="53340"/>
                    <a:pt x="29425" y="68525"/>
                  </a:cubicBezTo>
                  <a:cubicBezTo>
                    <a:pt x="28155" y="91085"/>
                    <a:pt x="28155" y="113645"/>
                    <a:pt x="26885" y="136205"/>
                  </a:cubicBezTo>
                  <a:cubicBezTo>
                    <a:pt x="25615" y="173806"/>
                    <a:pt x="23075" y="210153"/>
                    <a:pt x="21805" y="247754"/>
                  </a:cubicBezTo>
                  <a:cubicBezTo>
                    <a:pt x="16725" y="287861"/>
                    <a:pt x="23075" y="1267981"/>
                    <a:pt x="25615" y="1308088"/>
                  </a:cubicBezTo>
                  <a:cubicBezTo>
                    <a:pt x="25615" y="1350702"/>
                    <a:pt x="25615" y="1394569"/>
                    <a:pt x="26885" y="1437183"/>
                  </a:cubicBezTo>
                  <a:cubicBezTo>
                    <a:pt x="26885" y="1468517"/>
                    <a:pt x="29425" y="1499851"/>
                    <a:pt x="29425" y="1531184"/>
                  </a:cubicBezTo>
                  <a:cubicBezTo>
                    <a:pt x="29425" y="1565025"/>
                    <a:pt x="29425" y="1598865"/>
                    <a:pt x="28155" y="1632738"/>
                  </a:cubicBezTo>
                  <a:cubicBezTo>
                    <a:pt x="28155" y="1636548"/>
                    <a:pt x="28155" y="1639088"/>
                    <a:pt x="28155" y="1642898"/>
                  </a:cubicBezTo>
                  <a:cubicBezTo>
                    <a:pt x="28155" y="1653058"/>
                    <a:pt x="31965" y="1656868"/>
                    <a:pt x="40855" y="1656868"/>
                  </a:cubicBezTo>
                  <a:cubicBezTo>
                    <a:pt x="59670" y="1656868"/>
                    <a:pt x="82970" y="1658138"/>
                    <a:pt x="104605" y="1658138"/>
                  </a:cubicBezTo>
                  <a:cubicBezTo>
                    <a:pt x="136226" y="1658138"/>
                    <a:pt x="169511" y="1655598"/>
                    <a:pt x="201131" y="1658138"/>
                  </a:cubicBezTo>
                  <a:cubicBezTo>
                    <a:pt x="252723" y="1661948"/>
                    <a:pt x="304315" y="1664488"/>
                    <a:pt x="355906" y="1663218"/>
                  </a:cubicBezTo>
                  <a:cubicBezTo>
                    <a:pt x="389191" y="1661948"/>
                    <a:pt x="420812" y="1664488"/>
                    <a:pt x="454097" y="1664488"/>
                  </a:cubicBezTo>
                  <a:cubicBezTo>
                    <a:pt x="502360" y="1664488"/>
                    <a:pt x="550623" y="1663218"/>
                    <a:pt x="598886" y="1664488"/>
                  </a:cubicBezTo>
                  <a:cubicBezTo>
                    <a:pt x="670449" y="1665758"/>
                    <a:pt x="1455973" y="1655598"/>
                    <a:pt x="1529200" y="1658138"/>
                  </a:cubicBezTo>
                  <a:cubicBezTo>
                    <a:pt x="1560821" y="1659408"/>
                    <a:pt x="1592441" y="1660678"/>
                    <a:pt x="1622398" y="1660678"/>
                  </a:cubicBezTo>
                  <a:cubicBezTo>
                    <a:pt x="1677318" y="1663218"/>
                    <a:pt x="1730574" y="1659408"/>
                    <a:pt x="1785494" y="1663218"/>
                  </a:cubicBezTo>
                  <a:cubicBezTo>
                    <a:pt x="1830428" y="1665758"/>
                    <a:pt x="1875363" y="1665758"/>
                    <a:pt x="1920298" y="1668298"/>
                  </a:cubicBezTo>
                  <a:cubicBezTo>
                    <a:pt x="1986868" y="1672108"/>
                    <a:pt x="2053438" y="1674648"/>
                    <a:pt x="2120007" y="1675918"/>
                  </a:cubicBezTo>
                  <a:cubicBezTo>
                    <a:pt x="2144971" y="1675918"/>
                    <a:pt x="2163575" y="1674648"/>
                    <a:pt x="2183895" y="1674648"/>
                  </a:cubicBezTo>
                  <a:close/>
                </a:path>
              </a:pathLst>
            </a:custGeom>
            <a:solidFill>
              <a:srgbClr val="FFCA3B"/>
            </a:solidFill>
          </p:spPr>
          <p:txBody>
            <a:bodyPr/>
            <a:lstStyle/>
            <a:p>
              <a:endParaRPr lang="en-GB"/>
            </a:p>
          </p:txBody>
        </p:sp>
      </p:grpSp>
      <p:sp>
        <p:nvSpPr>
          <p:cNvPr id="10" name="Freeform 10"/>
          <p:cNvSpPr/>
          <p:nvPr/>
        </p:nvSpPr>
        <p:spPr>
          <a:xfrm rot="-532113">
            <a:off x="3677891" y="2028086"/>
            <a:ext cx="2925596" cy="962787"/>
          </a:xfrm>
          <a:custGeom>
            <a:avLst/>
            <a:gdLst/>
            <a:ahLst/>
            <a:cxnLst/>
            <a:rect l="l" t="t" r="r" b="b"/>
            <a:pathLst>
              <a:path w="2925596" h="962787">
                <a:moveTo>
                  <a:pt x="0" y="0"/>
                </a:moveTo>
                <a:lnTo>
                  <a:pt x="2925596" y="0"/>
                </a:lnTo>
                <a:lnTo>
                  <a:pt x="2925596" y="962787"/>
                </a:lnTo>
                <a:lnTo>
                  <a:pt x="0" y="962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rot="-504266">
            <a:off x="15715829" y="4772639"/>
            <a:ext cx="4704123" cy="4704123"/>
          </a:xfrm>
          <a:custGeom>
            <a:avLst/>
            <a:gdLst/>
            <a:ahLst/>
            <a:cxnLst/>
            <a:rect l="l" t="t" r="r" b="b"/>
            <a:pathLst>
              <a:path w="4704123" h="4704123">
                <a:moveTo>
                  <a:pt x="0" y="0"/>
                </a:moveTo>
                <a:lnTo>
                  <a:pt x="4704123" y="0"/>
                </a:lnTo>
                <a:lnTo>
                  <a:pt x="4704123" y="4704123"/>
                </a:lnTo>
                <a:lnTo>
                  <a:pt x="0" y="4704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TextBox 12"/>
          <p:cNvSpPr txBox="1"/>
          <p:nvPr/>
        </p:nvSpPr>
        <p:spPr>
          <a:xfrm>
            <a:off x="9009235" y="590606"/>
            <a:ext cx="8801636" cy="7419975"/>
          </a:xfrm>
          <a:prstGeom prst="rect">
            <a:avLst/>
          </a:prstGeom>
        </p:spPr>
        <p:txBody>
          <a:bodyPr lIns="0" tIns="0" rIns="0" bIns="0" rtlCol="0" anchor="t">
            <a:spAutoFit/>
          </a:bodyPr>
          <a:lstStyle/>
          <a:p>
            <a:pPr algn="ctr">
              <a:lnSpc>
                <a:spcPts val="3900"/>
              </a:lnSpc>
            </a:pPr>
            <a:r>
              <a:rPr lang="en-US" sz="3000">
                <a:solidFill>
                  <a:srgbClr val="000000"/>
                </a:solidFill>
                <a:latin typeface="Nunito"/>
                <a:ea typeface="Nunito"/>
                <a:cs typeface="Nunito"/>
                <a:sym typeface="Nunito"/>
              </a:rPr>
              <a:t>Next, weigh your seashells. Everyone should have one. Make sure you’re accurate and write down the number exactly, with the decimal point and the unit of measurement (g) included, on the correct side of your whiteboard (pupil 1 writes weight in side 1, and pupil 2 writes in side 2).</a:t>
            </a:r>
          </a:p>
          <a:p>
            <a:pPr algn="ctr">
              <a:lnSpc>
                <a:spcPts val="3900"/>
              </a:lnSpc>
            </a:pPr>
            <a:endParaRPr lang="en-US" sz="3000">
              <a:solidFill>
                <a:srgbClr val="000000"/>
              </a:solidFill>
              <a:latin typeface="Nunito"/>
              <a:ea typeface="Nunito"/>
              <a:cs typeface="Nunito"/>
              <a:sym typeface="Nunito"/>
            </a:endParaRPr>
          </a:p>
          <a:p>
            <a:pPr algn="ctr">
              <a:lnSpc>
                <a:spcPts val="3900"/>
              </a:lnSpc>
            </a:pPr>
            <a:r>
              <a:rPr lang="en-US" sz="3000">
                <a:solidFill>
                  <a:srgbClr val="000000"/>
                </a:solidFill>
                <a:latin typeface="Nunito"/>
                <a:ea typeface="Nunito"/>
                <a:cs typeface="Nunito"/>
                <a:sym typeface="Nunito"/>
              </a:rPr>
              <a:t>Then write down any observations which will help you see if your theories are correct or not. For example, you might need to write down the colour of your shell if you think that will change. </a:t>
            </a:r>
          </a:p>
          <a:p>
            <a:pPr algn="ctr">
              <a:lnSpc>
                <a:spcPts val="3900"/>
              </a:lnSpc>
            </a:pPr>
            <a:endParaRPr lang="en-US" sz="3000">
              <a:solidFill>
                <a:srgbClr val="000000"/>
              </a:solidFill>
              <a:latin typeface="Nunito"/>
              <a:ea typeface="Nunito"/>
              <a:cs typeface="Nunito"/>
              <a:sym typeface="Nunito"/>
            </a:endParaRPr>
          </a:p>
          <a:p>
            <a:pPr marL="0" lvl="0" indent="0" algn="ctr">
              <a:lnSpc>
                <a:spcPts val="3900"/>
              </a:lnSpc>
              <a:spcBef>
                <a:spcPct val="0"/>
              </a:spcBef>
            </a:pPr>
            <a:r>
              <a:rPr lang="en-US" sz="3000">
                <a:solidFill>
                  <a:srgbClr val="000000"/>
                </a:solidFill>
                <a:latin typeface="Nunito"/>
                <a:ea typeface="Nunito"/>
                <a:cs typeface="Nunito"/>
                <a:sym typeface="Nunito"/>
              </a:rPr>
              <a:t>Once everyone has weighed their shells, start a timer for 15-20 minutes and put your shells in together.</a:t>
            </a:r>
          </a:p>
        </p:txBody>
      </p:sp>
      <p:sp>
        <p:nvSpPr>
          <p:cNvPr id="13" name="Freeform 13"/>
          <p:cNvSpPr/>
          <p:nvPr/>
        </p:nvSpPr>
        <p:spPr>
          <a:xfrm rot="4457142">
            <a:off x="-3119443" y="-2434175"/>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Freeform 14"/>
          <p:cNvSpPr/>
          <p:nvPr/>
        </p:nvSpPr>
        <p:spPr>
          <a:xfrm>
            <a:off x="0" y="7124701"/>
            <a:ext cx="3566398" cy="3111682"/>
          </a:xfrm>
          <a:custGeom>
            <a:avLst/>
            <a:gdLst/>
            <a:ahLst/>
            <a:cxnLst/>
            <a:rect l="l" t="t" r="r" b="b"/>
            <a:pathLst>
              <a:path w="3566398" h="3111682">
                <a:moveTo>
                  <a:pt x="0" y="0"/>
                </a:moveTo>
                <a:lnTo>
                  <a:pt x="3566398" y="0"/>
                </a:lnTo>
                <a:lnTo>
                  <a:pt x="3566398" y="3111682"/>
                </a:lnTo>
                <a:lnTo>
                  <a:pt x="0" y="3111682"/>
                </a:lnTo>
                <a:lnTo>
                  <a:pt x="0" y="0"/>
                </a:lnTo>
                <a:close/>
              </a:path>
            </a:pathLst>
          </a:custGeom>
          <a:blipFill>
            <a:blip r:embed="rId8"/>
            <a:stretch>
              <a:fillRect/>
            </a:stretch>
          </a:blipFill>
        </p:spPr>
        <p:txBody>
          <a:bodyPr/>
          <a:lstStyle/>
          <a:p>
            <a:endParaRPr lang="en-GB"/>
          </a:p>
        </p:txBody>
      </p:sp>
      <p:sp>
        <p:nvSpPr>
          <p:cNvPr id="15" name="TextBox 15"/>
          <p:cNvSpPr txBox="1"/>
          <p:nvPr/>
        </p:nvSpPr>
        <p:spPr>
          <a:xfrm>
            <a:off x="1766626" y="3371849"/>
            <a:ext cx="6643106" cy="3752852"/>
          </a:xfrm>
          <a:prstGeom prst="rect">
            <a:avLst/>
          </a:prstGeom>
        </p:spPr>
        <p:txBody>
          <a:bodyPr lIns="0" tIns="0" rIns="0" bIns="0" rtlCol="0" anchor="t">
            <a:spAutoFit/>
          </a:bodyPr>
          <a:lstStyle/>
          <a:p>
            <a:pPr marL="0" lvl="0" indent="0" algn="ctr">
              <a:lnSpc>
                <a:spcPts val="9600"/>
              </a:lnSpc>
              <a:spcBef>
                <a:spcPct val="0"/>
              </a:spcBef>
            </a:pPr>
            <a:r>
              <a:rPr lang="en-US" sz="10000">
                <a:solidFill>
                  <a:srgbClr val="000000"/>
                </a:solidFill>
                <a:latin typeface="More Sugar"/>
                <a:ea typeface="More Sugar"/>
                <a:cs typeface="More Sugar"/>
                <a:sym typeface="More Sugar"/>
              </a:rPr>
              <a:t>What does acid do to sea shells?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813021">
            <a:off x="8959374" y="7259805"/>
            <a:ext cx="4329236" cy="5669238"/>
          </a:xfrm>
          <a:custGeom>
            <a:avLst/>
            <a:gdLst/>
            <a:ahLst/>
            <a:cxnLst/>
            <a:rect l="l" t="t" r="r" b="b"/>
            <a:pathLst>
              <a:path w="4329236" h="5669238">
                <a:moveTo>
                  <a:pt x="0" y="0"/>
                </a:moveTo>
                <a:lnTo>
                  <a:pt x="4329236" y="0"/>
                </a:lnTo>
                <a:lnTo>
                  <a:pt x="4329236" y="5669237"/>
                </a:lnTo>
                <a:lnTo>
                  <a:pt x="0" y="566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909588">
            <a:off x="704634" y="-3376925"/>
            <a:ext cx="5237500" cy="6858631"/>
          </a:xfrm>
          <a:custGeom>
            <a:avLst/>
            <a:gdLst/>
            <a:ahLst/>
            <a:cxnLst/>
            <a:rect l="l" t="t" r="r" b="b"/>
            <a:pathLst>
              <a:path w="5237500" h="6858631">
                <a:moveTo>
                  <a:pt x="0" y="0"/>
                </a:moveTo>
                <a:lnTo>
                  <a:pt x="5237501" y="0"/>
                </a:lnTo>
                <a:lnTo>
                  <a:pt x="5237501"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742589" y="1612596"/>
            <a:ext cx="6406686" cy="7645704"/>
            <a:chOff x="0" y="0"/>
            <a:chExt cx="2093688" cy="2498596"/>
          </a:xfrm>
        </p:grpSpPr>
        <p:sp>
          <p:nvSpPr>
            <p:cNvPr id="5" name="Freeform 5"/>
            <p:cNvSpPr/>
            <p:nvPr/>
          </p:nvSpPr>
          <p:spPr>
            <a:xfrm>
              <a:off x="10160" y="16510"/>
              <a:ext cx="2070828" cy="2470656"/>
            </a:xfrm>
            <a:custGeom>
              <a:avLst/>
              <a:gdLst/>
              <a:ahLst/>
              <a:cxnLst/>
              <a:rect l="l" t="t" r="r" b="b"/>
              <a:pathLst>
                <a:path w="2070828" h="2470656">
                  <a:moveTo>
                    <a:pt x="2070828" y="2470656"/>
                  </a:moveTo>
                  <a:lnTo>
                    <a:pt x="0" y="2463036"/>
                  </a:lnTo>
                  <a:lnTo>
                    <a:pt x="0" y="870115"/>
                  </a:lnTo>
                  <a:lnTo>
                    <a:pt x="17780" y="19050"/>
                  </a:lnTo>
                  <a:lnTo>
                    <a:pt x="1030473" y="0"/>
                  </a:lnTo>
                  <a:lnTo>
                    <a:pt x="2051778" y="5080"/>
                  </a:lnTo>
                  <a:close/>
                </a:path>
              </a:pathLst>
            </a:custGeom>
            <a:solidFill>
              <a:srgbClr val="FFFFFF"/>
            </a:solidFill>
          </p:spPr>
          <p:txBody>
            <a:bodyPr/>
            <a:lstStyle/>
            <a:p>
              <a:endParaRPr lang="en-GB"/>
            </a:p>
          </p:txBody>
        </p:sp>
        <p:sp>
          <p:nvSpPr>
            <p:cNvPr id="6" name="Freeform 6"/>
            <p:cNvSpPr/>
            <p:nvPr/>
          </p:nvSpPr>
          <p:spPr>
            <a:xfrm>
              <a:off x="-215" y="0"/>
              <a:ext cx="2095173" cy="2496620"/>
            </a:xfrm>
            <a:custGeom>
              <a:avLst/>
              <a:gdLst/>
              <a:ahLst/>
              <a:cxnLst/>
              <a:rect l="l" t="t" r="r" b="b"/>
              <a:pathLst>
                <a:path w="2095173" h="2496620">
                  <a:moveTo>
                    <a:pt x="2062153" y="21590"/>
                  </a:moveTo>
                  <a:cubicBezTo>
                    <a:pt x="2063423" y="34290"/>
                    <a:pt x="2063423" y="44450"/>
                    <a:pt x="2064693" y="54610"/>
                  </a:cubicBezTo>
                  <a:cubicBezTo>
                    <a:pt x="2067233" y="101032"/>
                    <a:pt x="2068503" y="154164"/>
                    <a:pt x="2071043" y="205398"/>
                  </a:cubicBezTo>
                  <a:cubicBezTo>
                    <a:pt x="2071043" y="279404"/>
                    <a:pt x="2083743" y="1738633"/>
                    <a:pt x="2090093" y="1812638"/>
                  </a:cubicBezTo>
                  <a:cubicBezTo>
                    <a:pt x="2096443" y="1924594"/>
                    <a:pt x="2092633" y="2038448"/>
                    <a:pt x="2092633" y="2150404"/>
                  </a:cubicBezTo>
                  <a:cubicBezTo>
                    <a:pt x="2092633" y="2249078"/>
                    <a:pt x="2093903" y="2340161"/>
                    <a:pt x="2095173" y="2436366"/>
                  </a:cubicBezTo>
                  <a:cubicBezTo>
                    <a:pt x="2095173" y="2457956"/>
                    <a:pt x="2095173" y="2471926"/>
                    <a:pt x="2095173" y="2496056"/>
                  </a:cubicBezTo>
                  <a:cubicBezTo>
                    <a:pt x="2072313" y="2496056"/>
                    <a:pt x="2051993" y="2497326"/>
                    <a:pt x="2030423" y="2496056"/>
                  </a:cubicBezTo>
                  <a:cubicBezTo>
                    <a:pt x="1927998" y="2490976"/>
                    <a:pt x="1823999" y="2497326"/>
                    <a:pt x="1721575" y="2492246"/>
                  </a:cubicBezTo>
                  <a:cubicBezTo>
                    <a:pt x="1660120" y="2488436"/>
                    <a:pt x="1600241" y="2490976"/>
                    <a:pt x="1538787" y="2488436"/>
                  </a:cubicBezTo>
                  <a:cubicBezTo>
                    <a:pt x="1510423" y="2487166"/>
                    <a:pt x="1482060" y="2485896"/>
                    <a:pt x="1453696" y="2484626"/>
                  </a:cubicBezTo>
                  <a:cubicBezTo>
                    <a:pt x="1436363" y="2484626"/>
                    <a:pt x="1420605" y="2485896"/>
                    <a:pt x="1403272" y="2485896"/>
                  </a:cubicBezTo>
                  <a:cubicBezTo>
                    <a:pt x="1359151" y="2484626"/>
                    <a:pt x="1237818" y="2485896"/>
                    <a:pt x="1193697" y="2484626"/>
                  </a:cubicBezTo>
                  <a:cubicBezTo>
                    <a:pt x="1162181" y="2483356"/>
                    <a:pt x="531879" y="2492246"/>
                    <a:pt x="500364" y="2490976"/>
                  </a:cubicBezTo>
                  <a:cubicBezTo>
                    <a:pt x="492486" y="2490976"/>
                    <a:pt x="483031" y="2492246"/>
                    <a:pt x="475152" y="2492246"/>
                  </a:cubicBezTo>
                  <a:cubicBezTo>
                    <a:pt x="456243" y="2492246"/>
                    <a:pt x="438910" y="2493516"/>
                    <a:pt x="420001" y="2493516"/>
                  </a:cubicBezTo>
                  <a:cubicBezTo>
                    <a:pt x="372728" y="2493516"/>
                    <a:pt x="327031" y="2492246"/>
                    <a:pt x="279759" y="2490976"/>
                  </a:cubicBezTo>
                  <a:cubicBezTo>
                    <a:pt x="251395" y="2489706"/>
                    <a:pt x="223031" y="2488436"/>
                    <a:pt x="196244" y="2487166"/>
                  </a:cubicBezTo>
                  <a:cubicBezTo>
                    <a:pt x="145819" y="2485896"/>
                    <a:pt x="95395" y="2484626"/>
                    <a:pt x="44665" y="2484626"/>
                  </a:cubicBezTo>
                  <a:cubicBezTo>
                    <a:pt x="34505" y="2484626"/>
                    <a:pt x="25615" y="2484626"/>
                    <a:pt x="15455" y="2483356"/>
                  </a:cubicBezTo>
                  <a:cubicBezTo>
                    <a:pt x="6565" y="2482086"/>
                    <a:pt x="1485" y="2475736"/>
                    <a:pt x="4025" y="2466846"/>
                  </a:cubicBezTo>
                  <a:cubicBezTo>
                    <a:pt x="12915" y="2435040"/>
                    <a:pt x="9105" y="2387600"/>
                    <a:pt x="7835" y="2338263"/>
                  </a:cubicBezTo>
                  <a:cubicBezTo>
                    <a:pt x="6565" y="2237693"/>
                    <a:pt x="2755" y="2139019"/>
                    <a:pt x="4025" y="2038448"/>
                  </a:cubicBezTo>
                  <a:cubicBezTo>
                    <a:pt x="1485" y="1913209"/>
                    <a:pt x="-3595" y="362896"/>
                    <a:pt x="4025" y="235759"/>
                  </a:cubicBezTo>
                  <a:cubicBezTo>
                    <a:pt x="5295" y="211091"/>
                    <a:pt x="4025" y="184525"/>
                    <a:pt x="5295" y="159857"/>
                  </a:cubicBezTo>
                  <a:cubicBezTo>
                    <a:pt x="6565" y="120008"/>
                    <a:pt x="9105" y="76364"/>
                    <a:pt x="10375" y="44450"/>
                  </a:cubicBezTo>
                  <a:cubicBezTo>
                    <a:pt x="10375" y="41910"/>
                    <a:pt x="11645" y="39370"/>
                    <a:pt x="12915" y="38100"/>
                  </a:cubicBezTo>
                  <a:cubicBezTo>
                    <a:pt x="34505" y="35560"/>
                    <a:pt x="56001" y="30480"/>
                    <a:pt x="81214" y="29210"/>
                  </a:cubicBezTo>
                  <a:cubicBezTo>
                    <a:pt x="123759" y="25400"/>
                    <a:pt x="166304" y="22860"/>
                    <a:pt x="210425" y="20320"/>
                  </a:cubicBezTo>
                  <a:cubicBezTo>
                    <a:pt x="240365" y="17780"/>
                    <a:pt x="270304" y="16510"/>
                    <a:pt x="298668" y="13970"/>
                  </a:cubicBezTo>
                  <a:cubicBezTo>
                    <a:pt x="327031" y="11430"/>
                    <a:pt x="356971" y="8890"/>
                    <a:pt x="385334" y="8890"/>
                  </a:cubicBezTo>
                  <a:cubicBezTo>
                    <a:pt x="416849" y="7620"/>
                    <a:pt x="448364" y="10160"/>
                    <a:pt x="479880" y="8890"/>
                  </a:cubicBezTo>
                  <a:cubicBezTo>
                    <a:pt x="519273" y="8890"/>
                    <a:pt x="1233091" y="6350"/>
                    <a:pt x="1272484" y="5080"/>
                  </a:cubicBezTo>
                  <a:cubicBezTo>
                    <a:pt x="1310303" y="3810"/>
                    <a:pt x="1348121" y="2540"/>
                    <a:pt x="1387515" y="2540"/>
                  </a:cubicBezTo>
                  <a:cubicBezTo>
                    <a:pt x="1452120" y="1270"/>
                    <a:pt x="1515151" y="0"/>
                    <a:pt x="1579757" y="0"/>
                  </a:cubicBezTo>
                  <a:cubicBezTo>
                    <a:pt x="1606545" y="0"/>
                    <a:pt x="1634908" y="2540"/>
                    <a:pt x="1661696" y="2540"/>
                  </a:cubicBezTo>
                  <a:cubicBezTo>
                    <a:pt x="1735756" y="3810"/>
                    <a:pt x="1811393" y="5080"/>
                    <a:pt x="1885453" y="7620"/>
                  </a:cubicBezTo>
                  <a:cubicBezTo>
                    <a:pt x="1924847" y="8890"/>
                    <a:pt x="1964241" y="12700"/>
                    <a:pt x="2003635" y="16510"/>
                  </a:cubicBezTo>
                  <a:cubicBezTo>
                    <a:pt x="2013089" y="16510"/>
                    <a:pt x="2022544" y="16510"/>
                    <a:pt x="2030423" y="16510"/>
                  </a:cubicBezTo>
                  <a:cubicBezTo>
                    <a:pt x="2043103" y="17780"/>
                    <a:pt x="2051993" y="20320"/>
                    <a:pt x="2062153" y="21590"/>
                  </a:cubicBezTo>
                  <a:close/>
                  <a:moveTo>
                    <a:pt x="2072313" y="2479546"/>
                  </a:moveTo>
                  <a:cubicBezTo>
                    <a:pt x="2073583" y="2463036"/>
                    <a:pt x="2074853" y="2450336"/>
                    <a:pt x="2074853" y="2437636"/>
                  </a:cubicBezTo>
                  <a:cubicBezTo>
                    <a:pt x="2073583" y="2330673"/>
                    <a:pt x="2072313" y="2230102"/>
                    <a:pt x="2072313" y="2121941"/>
                  </a:cubicBezTo>
                  <a:cubicBezTo>
                    <a:pt x="2072313" y="2072604"/>
                    <a:pt x="2074853" y="2023268"/>
                    <a:pt x="2073583" y="1973931"/>
                  </a:cubicBezTo>
                  <a:cubicBezTo>
                    <a:pt x="2073583" y="1928389"/>
                    <a:pt x="2072313" y="1880950"/>
                    <a:pt x="2071043" y="1835409"/>
                  </a:cubicBezTo>
                  <a:cubicBezTo>
                    <a:pt x="2065963" y="1765198"/>
                    <a:pt x="2054533" y="311662"/>
                    <a:pt x="2054533" y="241452"/>
                  </a:cubicBezTo>
                  <a:cubicBezTo>
                    <a:pt x="2051993" y="182628"/>
                    <a:pt x="2049453" y="121905"/>
                    <a:pt x="2046913" y="63500"/>
                  </a:cubicBezTo>
                  <a:cubicBezTo>
                    <a:pt x="2045643" y="44450"/>
                    <a:pt x="2044373" y="43180"/>
                    <a:pt x="2025695" y="41910"/>
                  </a:cubicBezTo>
                  <a:cubicBezTo>
                    <a:pt x="2020968" y="41910"/>
                    <a:pt x="2017817" y="41910"/>
                    <a:pt x="2013089" y="40640"/>
                  </a:cubicBezTo>
                  <a:cubicBezTo>
                    <a:pt x="1973696" y="36830"/>
                    <a:pt x="1932726" y="31750"/>
                    <a:pt x="1893332" y="30480"/>
                  </a:cubicBezTo>
                  <a:cubicBezTo>
                    <a:pt x="1797211" y="26670"/>
                    <a:pt x="1699514" y="25400"/>
                    <a:pt x="1603393" y="22860"/>
                  </a:cubicBezTo>
                  <a:cubicBezTo>
                    <a:pt x="1589211" y="22860"/>
                    <a:pt x="1573454" y="22860"/>
                    <a:pt x="1559272" y="22860"/>
                  </a:cubicBezTo>
                  <a:cubicBezTo>
                    <a:pt x="1535636" y="22860"/>
                    <a:pt x="1511999" y="22860"/>
                    <a:pt x="1489939" y="22860"/>
                  </a:cubicBezTo>
                  <a:cubicBezTo>
                    <a:pt x="1439515" y="22860"/>
                    <a:pt x="1389090" y="22860"/>
                    <a:pt x="1340242" y="24130"/>
                  </a:cubicBezTo>
                  <a:cubicBezTo>
                    <a:pt x="1297696" y="25400"/>
                    <a:pt x="580728" y="29210"/>
                    <a:pt x="538183" y="29210"/>
                  </a:cubicBezTo>
                  <a:cubicBezTo>
                    <a:pt x="468849" y="29210"/>
                    <a:pt x="399516" y="26670"/>
                    <a:pt x="330183" y="33020"/>
                  </a:cubicBezTo>
                  <a:cubicBezTo>
                    <a:pt x="293940" y="36830"/>
                    <a:pt x="259274" y="36830"/>
                    <a:pt x="224607" y="38100"/>
                  </a:cubicBezTo>
                  <a:cubicBezTo>
                    <a:pt x="164729" y="41910"/>
                    <a:pt x="104850" y="45720"/>
                    <a:pt x="45935" y="50800"/>
                  </a:cubicBezTo>
                  <a:cubicBezTo>
                    <a:pt x="33235" y="50800"/>
                    <a:pt x="30695" y="53340"/>
                    <a:pt x="29425" y="70671"/>
                  </a:cubicBezTo>
                  <a:cubicBezTo>
                    <a:pt x="28155" y="104827"/>
                    <a:pt x="28155" y="138984"/>
                    <a:pt x="26885" y="173140"/>
                  </a:cubicBezTo>
                  <a:cubicBezTo>
                    <a:pt x="25615" y="230067"/>
                    <a:pt x="23075" y="285096"/>
                    <a:pt x="21805" y="342023"/>
                  </a:cubicBezTo>
                  <a:cubicBezTo>
                    <a:pt x="16725" y="402745"/>
                    <a:pt x="23075" y="1886643"/>
                    <a:pt x="25615" y="1947365"/>
                  </a:cubicBezTo>
                  <a:cubicBezTo>
                    <a:pt x="25615" y="2011882"/>
                    <a:pt x="25615" y="2078297"/>
                    <a:pt x="26885" y="2142814"/>
                  </a:cubicBezTo>
                  <a:cubicBezTo>
                    <a:pt x="26885" y="2190254"/>
                    <a:pt x="29425" y="2237693"/>
                    <a:pt x="29425" y="2285132"/>
                  </a:cubicBezTo>
                  <a:cubicBezTo>
                    <a:pt x="29425" y="2336366"/>
                    <a:pt x="29425" y="2387600"/>
                    <a:pt x="28155" y="2437636"/>
                  </a:cubicBezTo>
                  <a:cubicBezTo>
                    <a:pt x="28155" y="2441446"/>
                    <a:pt x="28155" y="2443986"/>
                    <a:pt x="28155" y="2447796"/>
                  </a:cubicBezTo>
                  <a:cubicBezTo>
                    <a:pt x="28155" y="2457956"/>
                    <a:pt x="31965" y="2461766"/>
                    <a:pt x="40855" y="2461766"/>
                  </a:cubicBezTo>
                  <a:cubicBezTo>
                    <a:pt x="59153" y="2461766"/>
                    <a:pt x="81214" y="2463036"/>
                    <a:pt x="101698" y="2463036"/>
                  </a:cubicBezTo>
                  <a:cubicBezTo>
                    <a:pt x="131638" y="2463036"/>
                    <a:pt x="163153" y="2460496"/>
                    <a:pt x="193092" y="2463036"/>
                  </a:cubicBezTo>
                  <a:cubicBezTo>
                    <a:pt x="241941" y="2466846"/>
                    <a:pt x="290789" y="2469386"/>
                    <a:pt x="339637" y="2468116"/>
                  </a:cubicBezTo>
                  <a:cubicBezTo>
                    <a:pt x="371152" y="2466846"/>
                    <a:pt x="401092" y="2469386"/>
                    <a:pt x="432607" y="2469386"/>
                  </a:cubicBezTo>
                  <a:cubicBezTo>
                    <a:pt x="478304" y="2469386"/>
                    <a:pt x="524001" y="2468116"/>
                    <a:pt x="569698" y="2469386"/>
                  </a:cubicBezTo>
                  <a:cubicBezTo>
                    <a:pt x="637455" y="2470656"/>
                    <a:pt x="1381212" y="2460496"/>
                    <a:pt x="1450545" y="2463036"/>
                  </a:cubicBezTo>
                  <a:cubicBezTo>
                    <a:pt x="1480484" y="2464306"/>
                    <a:pt x="1510423" y="2465576"/>
                    <a:pt x="1538787" y="2465576"/>
                  </a:cubicBezTo>
                  <a:cubicBezTo>
                    <a:pt x="1590787" y="2468116"/>
                    <a:pt x="1641211" y="2464306"/>
                    <a:pt x="1693211" y="2468116"/>
                  </a:cubicBezTo>
                  <a:cubicBezTo>
                    <a:pt x="1735756" y="2470656"/>
                    <a:pt x="1778302" y="2470656"/>
                    <a:pt x="1820847" y="2473196"/>
                  </a:cubicBezTo>
                  <a:cubicBezTo>
                    <a:pt x="1883877" y="2477006"/>
                    <a:pt x="1946908" y="2479546"/>
                    <a:pt x="2009938" y="2480816"/>
                  </a:cubicBezTo>
                  <a:cubicBezTo>
                    <a:pt x="2033574" y="2480816"/>
                    <a:pt x="2051993" y="2479546"/>
                    <a:pt x="2072313" y="2479546"/>
                  </a:cubicBezTo>
                  <a:close/>
                </a:path>
              </a:pathLst>
            </a:custGeom>
            <a:solidFill>
              <a:srgbClr val="FFFFFF"/>
            </a:solidFill>
          </p:spPr>
          <p:txBody>
            <a:bodyPr/>
            <a:lstStyle/>
            <a:p>
              <a:endParaRPr lang="en-GB"/>
            </a:p>
          </p:txBody>
        </p:sp>
      </p:grpSp>
      <p:sp>
        <p:nvSpPr>
          <p:cNvPr id="7" name="Freeform 7"/>
          <p:cNvSpPr/>
          <p:nvPr/>
        </p:nvSpPr>
        <p:spPr>
          <a:xfrm rot="-1427648">
            <a:off x="16414150" y="1007657"/>
            <a:ext cx="2743332" cy="2952706"/>
          </a:xfrm>
          <a:custGeom>
            <a:avLst/>
            <a:gdLst/>
            <a:ahLst/>
            <a:cxnLst/>
            <a:rect l="l" t="t" r="r" b="b"/>
            <a:pathLst>
              <a:path w="2743332" h="2952706">
                <a:moveTo>
                  <a:pt x="0" y="0"/>
                </a:moveTo>
                <a:lnTo>
                  <a:pt x="2743332" y="0"/>
                </a:lnTo>
                <a:lnTo>
                  <a:pt x="2743332" y="2952706"/>
                </a:lnTo>
                <a:lnTo>
                  <a:pt x="0" y="2952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1869844" y="5751643"/>
            <a:ext cx="5790743" cy="2604138"/>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While we wait, let’s brainstorm...</a:t>
            </a:r>
          </a:p>
        </p:txBody>
      </p:sp>
      <p:sp>
        <p:nvSpPr>
          <p:cNvPr id="9" name="Freeform 9"/>
          <p:cNvSpPr/>
          <p:nvPr/>
        </p:nvSpPr>
        <p:spPr>
          <a:xfrm>
            <a:off x="2894695" y="1443448"/>
            <a:ext cx="3666211" cy="3992000"/>
          </a:xfrm>
          <a:custGeom>
            <a:avLst/>
            <a:gdLst/>
            <a:ahLst/>
            <a:cxnLst/>
            <a:rect l="l" t="t" r="r" b="b"/>
            <a:pathLst>
              <a:path w="3666211" h="3992000">
                <a:moveTo>
                  <a:pt x="0" y="0"/>
                </a:moveTo>
                <a:lnTo>
                  <a:pt x="3666211" y="0"/>
                </a:lnTo>
                <a:lnTo>
                  <a:pt x="3666211" y="3992000"/>
                </a:lnTo>
                <a:lnTo>
                  <a:pt x="0" y="3992000"/>
                </a:lnTo>
                <a:lnTo>
                  <a:pt x="0" y="0"/>
                </a:lnTo>
                <a:close/>
              </a:path>
            </a:pathLst>
          </a:custGeom>
          <a:blipFill>
            <a:blip r:embed="rId6">
              <a:extLst>
                <a:ext uri="{96DAC541-7B7A-43D3-8B79-37D633B846F1}">
                  <asvg:svgBlip xmlns:asvg="http://schemas.microsoft.com/office/drawing/2016/SVG/main" r:embed="rId7"/>
                </a:ext>
              </a:extLst>
            </a:blip>
            <a:stretch>
              <a:fillRect l="-19" r="-19"/>
            </a:stretch>
          </a:blipFill>
        </p:spPr>
        <p:txBody>
          <a:bodyPr/>
          <a:lstStyle/>
          <a:p>
            <a:endParaRPr lang="en-GB"/>
          </a:p>
        </p:txBody>
      </p:sp>
      <p:sp>
        <p:nvSpPr>
          <p:cNvPr id="10" name="Freeform 10"/>
          <p:cNvSpPr/>
          <p:nvPr/>
        </p:nvSpPr>
        <p:spPr>
          <a:xfrm rot="594109">
            <a:off x="4400372" y="2299393"/>
            <a:ext cx="1480071" cy="2280110"/>
          </a:xfrm>
          <a:custGeom>
            <a:avLst/>
            <a:gdLst/>
            <a:ahLst/>
            <a:cxnLst/>
            <a:rect l="l" t="t" r="r" b="b"/>
            <a:pathLst>
              <a:path w="1480071" h="2280110">
                <a:moveTo>
                  <a:pt x="0" y="0"/>
                </a:moveTo>
                <a:lnTo>
                  <a:pt x="1480071" y="0"/>
                </a:lnTo>
                <a:lnTo>
                  <a:pt x="1480071" y="2280110"/>
                </a:lnTo>
                <a:lnTo>
                  <a:pt x="0" y="22801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8488344" y="2937992"/>
            <a:ext cx="9025105" cy="5147313"/>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How many actions can you think of that people can take to help tackle climate change or help the environment?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a:off x="1028700" y="893935"/>
            <a:ext cx="977265" cy="8229600"/>
          </a:xfrm>
          <a:custGeom>
            <a:avLst/>
            <a:gdLst/>
            <a:ahLst/>
            <a:cxnLst/>
            <a:rect l="l" t="t" r="r" b="b"/>
            <a:pathLst>
              <a:path w="977265" h="8229600">
                <a:moveTo>
                  <a:pt x="0" y="0"/>
                </a:moveTo>
                <a:lnTo>
                  <a:pt x="977265" y="0"/>
                </a:lnTo>
                <a:lnTo>
                  <a:pt x="977265" y="8229600"/>
                </a:lnTo>
                <a:lnTo>
                  <a:pt x="0" y="8229600"/>
                </a:lnTo>
                <a:lnTo>
                  <a:pt x="0" y="0"/>
                </a:lnTo>
                <a:close/>
              </a:path>
            </a:pathLst>
          </a:custGeom>
          <a:blipFill>
            <a:blip r:embed="rId2"/>
            <a:stretch>
              <a:fillRect/>
            </a:stretch>
          </a:blipFill>
        </p:spPr>
        <p:txBody>
          <a:bodyPr/>
          <a:lstStyle/>
          <a:p>
            <a:endParaRPr lang="en-GB"/>
          </a:p>
        </p:txBody>
      </p:sp>
      <p:sp>
        <p:nvSpPr>
          <p:cNvPr id="3" name="Freeform 3"/>
          <p:cNvSpPr/>
          <p:nvPr/>
        </p:nvSpPr>
        <p:spPr>
          <a:xfrm>
            <a:off x="10075597" y="893935"/>
            <a:ext cx="977265" cy="8229600"/>
          </a:xfrm>
          <a:custGeom>
            <a:avLst/>
            <a:gdLst/>
            <a:ahLst/>
            <a:cxnLst/>
            <a:rect l="l" t="t" r="r" b="b"/>
            <a:pathLst>
              <a:path w="977265" h="8229600">
                <a:moveTo>
                  <a:pt x="0" y="0"/>
                </a:moveTo>
                <a:lnTo>
                  <a:pt x="977265" y="0"/>
                </a:lnTo>
                <a:lnTo>
                  <a:pt x="977265" y="8229600"/>
                </a:lnTo>
                <a:lnTo>
                  <a:pt x="0" y="8229600"/>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2253034" y="836785"/>
            <a:ext cx="7138035" cy="1064261"/>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Wear second-hand clothes from older siblings/cousins/friends</a:t>
            </a:r>
          </a:p>
        </p:txBody>
      </p:sp>
      <p:sp>
        <p:nvSpPr>
          <p:cNvPr id="5" name="TextBox 5"/>
          <p:cNvSpPr txBox="1"/>
          <p:nvPr/>
        </p:nvSpPr>
        <p:spPr>
          <a:xfrm>
            <a:off x="2253034" y="2922750"/>
            <a:ext cx="7138035" cy="521336"/>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Turn off the tap when I brush my teeth</a:t>
            </a:r>
          </a:p>
        </p:txBody>
      </p:sp>
      <p:sp>
        <p:nvSpPr>
          <p:cNvPr id="6" name="TextBox 6"/>
          <p:cNvSpPr txBox="1"/>
          <p:nvPr/>
        </p:nvSpPr>
        <p:spPr>
          <a:xfrm>
            <a:off x="2253034" y="4582794"/>
            <a:ext cx="7138035" cy="1064261"/>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Try to repair things that are broken rather than throw them away - clothes, toys</a:t>
            </a:r>
          </a:p>
        </p:txBody>
      </p:sp>
      <p:sp>
        <p:nvSpPr>
          <p:cNvPr id="7" name="TextBox 7"/>
          <p:cNvSpPr txBox="1"/>
          <p:nvPr/>
        </p:nvSpPr>
        <p:spPr>
          <a:xfrm>
            <a:off x="2253034" y="6592497"/>
            <a:ext cx="7138035" cy="521336"/>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Cycle or walk rather than drive</a:t>
            </a:r>
          </a:p>
        </p:txBody>
      </p:sp>
      <p:sp>
        <p:nvSpPr>
          <p:cNvPr id="8" name="TextBox 8"/>
          <p:cNvSpPr txBox="1"/>
          <p:nvPr/>
        </p:nvSpPr>
        <p:spPr>
          <a:xfrm>
            <a:off x="2253034" y="8330736"/>
            <a:ext cx="7138035" cy="521336"/>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Eat vegetables</a:t>
            </a:r>
          </a:p>
        </p:txBody>
      </p:sp>
      <p:sp>
        <p:nvSpPr>
          <p:cNvPr id="9" name="TextBox 9"/>
          <p:cNvSpPr txBox="1"/>
          <p:nvPr/>
        </p:nvSpPr>
        <p:spPr>
          <a:xfrm>
            <a:off x="11300512" y="836785"/>
            <a:ext cx="7138035" cy="1064261"/>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Turn off the lights and electronics when I don’t need them on</a:t>
            </a:r>
          </a:p>
        </p:txBody>
      </p:sp>
      <p:sp>
        <p:nvSpPr>
          <p:cNvPr id="10" name="TextBox 10"/>
          <p:cNvSpPr txBox="1"/>
          <p:nvPr/>
        </p:nvSpPr>
        <p:spPr>
          <a:xfrm>
            <a:off x="11300512" y="2651288"/>
            <a:ext cx="7138035" cy="1064261"/>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Put on a jumper instead of turning the heating up</a:t>
            </a:r>
          </a:p>
        </p:txBody>
      </p:sp>
      <p:sp>
        <p:nvSpPr>
          <p:cNvPr id="11" name="TextBox 11"/>
          <p:cNvSpPr txBox="1"/>
          <p:nvPr/>
        </p:nvSpPr>
        <p:spPr>
          <a:xfrm>
            <a:off x="11300512" y="4719492"/>
            <a:ext cx="7138035" cy="521336"/>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Encourage wildlife to use my garden</a:t>
            </a:r>
          </a:p>
        </p:txBody>
      </p:sp>
      <p:sp>
        <p:nvSpPr>
          <p:cNvPr id="12" name="TextBox 12"/>
          <p:cNvSpPr txBox="1"/>
          <p:nvPr/>
        </p:nvSpPr>
        <p:spPr>
          <a:xfrm>
            <a:off x="11300512" y="6399531"/>
            <a:ext cx="7138035" cy="1064261"/>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Tell people about climate change and environmental issues like litter</a:t>
            </a:r>
          </a:p>
        </p:txBody>
      </p:sp>
      <p:sp>
        <p:nvSpPr>
          <p:cNvPr id="13" name="TextBox 13"/>
          <p:cNvSpPr txBox="1"/>
          <p:nvPr/>
        </p:nvSpPr>
        <p:spPr>
          <a:xfrm>
            <a:off x="11300512" y="8463917"/>
            <a:ext cx="7138035" cy="521336"/>
          </a:xfrm>
          <a:prstGeom prst="rect">
            <a:avLst/>
          </a:prstGeom>
        </p:spPr>
        <p:txBody>
          <a:bodyPr lIns="0" tIns="0" rIns="0" bIns="0" rtlCol="0" anchor="t">
            <a:spAutoFit/>
          </a:bodyPr>
          <a:lstStyle/>
          <a:p>
            <a:pPr algn="l">
              <a:lnSpc>
                <a:spcPts val="4339"/>
              </a:lnSpc>
            </a:pPr>
            <a:r>
              <a:rPr lang="en-US" sz="3099" dirty="0">
                <a:solidFill>
                  <a:srgbClr val="000000"/>
                </a:solidFill>
                <a:latin typeface="Sedgwick Ave"/>
                <a:ea typeface="Sedgwick Ave"/>
                <a:cs typeface="Sedgwick Ave"/>
                <a:sym typeface="Sedgwick Ave"/>
              </a:rPr>
              <a:t>Pick up litter</a:t>
            </a:r>
          </a:p>
        </p:txBody>
      </p:sp>
      <p:sp>
        <p:nvSpPr>
          <p:cNvPr id="14" name="TextBox 14"/>
          <p:cNvSpPr txBox="1"/>
          <p:nvPr/>
        </p:nvSpPr>
        <p:spPr>
          <a:xfrm>
            <a:off x="3191564" y="9493875"/>
            <a:ext cx="13247387" cy="521336"/>
          </a:xfrm>
          <a:prstGeom prst="rect">
            <a:avLst/>
          </a:prstGeom>
        </p:spPr>
        <p:txBody>
          <a:bodyPr lIns="0" tIns="0" rIns="0" bIns="0" rtlCol="0" anchor="t">
            <a:spAutoFit/>
          </a:bodyPr>
          <a:lstStyle/>
          <a:p>
            <a:pPr algn="l">
              <a:lnSpc>
                <a:spcPts val="4339"/>
              </a:lnSpc>
            </a:pPr>
            <a:r>
              <a:rPr lang="en-US" sz="3099">
                <a:solidFill>
                  <a:srgbClr val="000000"/>
                </a:solidFill>
                <a:latin typeface="Sedgwick Ave"/>
                <a:ea typeface="Sedgwick Ave"/>
                <a:cs typeface="Sedgwick Ave"/>
                <a:sym typeface="Sedgwick Ave"/>
              </a:rPr>
              <a:t>Put ten fingers up, and put one down for each action you take...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A3B"/>
        </a:solidFill>
        <a:effectLst/>
      </p:bgPr>
    </p:bg>
    <p:spTree>
      <p:nvGrpSpPr>
        <p:cNvPr id="1" name=""/>
        <p:cNvGrpSpPr/>
        <p:nvPr/>
      </p:nvGrpSpPr>
      <p:grpSpPr>
        <a:xfrm>
          <a:off x="0" y="0"/>
          <a:ext cx="0" cy="0"/>
          <a:chOff x="0" y="0"/>
          <a:chExt cx="0" cy="0"/>
        </a:xfrm>
      </p:grpSpPr>
      <p:sp>
        <p:nvSpPr>
          <p:cNvPr id="2" name="Freeform 2"/>
          <p:cNvSpPr/>
          <p:nvPr/>
        </p:nvSpPr>
        <p:spPr>
          <a:xfrm rot="-6505562">
            <a:off x="15094682" y="6639368"/>
            <a:ext cx="4329236" cy="5669238"/>
          </a:xfrm>
          <a:custGeom>
            <a:avLst/>
            <a:gdLst/>
            <a:ahLst/>
            <a:cxnLst/>
            <a:rect l="l" t="t" r="r" b="b"/>
            <a:pathLst>
              <a:path w="4329236" h="5669238">
                <a:moveTo>
                  <a:pt x="0" y="0"/>
                </a:moveTo>
                <a:lnTo>
                  <a:pt x="4329236" y="0"/>
                </a:lnTo>
                <a:lnTo>
                  <a:pt x="4329236" y="5669238"/>
                </a:lnTo>
                <a:lnTo>
                  <a:pt x="0" y="5669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3136542" y="612919"/>
            <a:ext cx="12014916" cy="8249358"/>
            <a:chOff x="0" y="0"/>
            <a:chExt cx="3926443" cy="2695869"/>
          </a:xfrm>
        </p:grpSpPr>
        <p:sp>
          <p:nvSpPr>
            <p:cNvPr id="4" name="Freeform 4"/>
            <p:cNvSpPr/>
            <p:nvPr/>
          </p:nvSpPr>
          <p:spPr>
            <a:xfrm>
              <a:off x="10160" y="16510"/>
              <a:ext cx="3903583" cy="2667929"/>
            </a:xfrm>
            <a:custGeom>
              <a:avLst/>
              <a:gdLst/>
              <a:ahLst/>
              <a:cxnLst/>
              <a:rect l="l" t="t" r="r" b="b"/>
              <a:pathLst>
                <a:path w="3903583" h="2667929">
                  <a:moveTo>
                    <a:pt x="3903583" y="2667929"/>
                  </a:moveTo>
                  <a:lnTo>
                    <a:pt x="0" y="2660309"/>
                  </a:lnTo>
                  <a:lnTo>
                    <a:pt x="0" y="938534"/>
                  </a:lnTo>
                  <a:lnTo>
                    <a:pt x="17780" y="19050"/>
                  </a:lnTo>
                  <a:lnTo>
                    <a:pt x="1944495" y="0"/>
                  </a:lnTo>
                  <a:lnTo>
                    <a:pt x="3884533" y="5080"/>
                  </a:lnTo>
                  <a:close/>
                </a:path>
              </a:pathLst>
            </a:custGeom>
            <a:solidFill>
              <a:srgbClr val="FFFFFF"/>
            </a:solidFill>
          </p:spPr>
          <p:txBody>
            <a:bodyPr/>
            <a:lstStyle/>
            <a:p>
              <a:endParaRPr lang="en-GB"/>
            </a:p>
          </p:txBody>
        </p:sp>
        <p:sp>
          <p:nvSpPr>
            <p:cNvPr id="5" name="Freeform 5"/>
            <p:cNvSpPr/>
            <p:nvPr/>
          </p:nvSpPr>
          <p:spPr>
            <a:xfrm>
              <a:off x="-215" y="0"/>
              <a:ext cx="3927928" cy="2693893"/>
            </a:xfrm>
            <a:custGeom>
              <a:avLst/>
              <a:gdLst/>
              <a:ahLst/>
              <a:cxnLst/>
              <a:rect l="l" t="t" r="r" b="b"/>
              <a:pathLst>
                <a:path w="3927928" h="2693893">
                  <a:moveTo>
                    <a:pt x="3894908" y="21590"/>
                  </a:moveTo>
                  <a:cubicBezTo>
                    <a:pt x="3896178" y="34290"/>
                    <a:pt x="3896178" y="44450"/>
                    <a:pt x="3897448" y="54610"/>
                  </a:cubicBezTo>
                  <a:cubicBezTo>
                    <a:pt x="3899988" y="104085"/>
                    <a:pt x="3901258" y="161637"/>
                    <a:pt x="3903798" y="217135"/>
                  </a:cubicBezTo>
                  <a:cubicBezTo>
                    <a:pt x="3903798" y="297298"/>
                    <a:pt x="3916498" y="1877945"/>
                    <a:pt x="3922848" y="1958108"/>
                  </a:cubicBezTo>
                  <a:cubicBezTo>
                    <a:pt x="3929198" y="2079380"/>
                    <a:pt x="3925388" y="2202707"/>
                    <a:pt x="3925388" y="2323979"/>
                  </a:cubicBezTo>
                  <a:cubicBezTo>
                    <a:pt x="3925388" y="2430863"/>
                    <a:pt x="3926658" y="2529525"/>
                    <a:pt x="3927928" y="2633639"/>
                  </a:cubicBezTo>
                  <a:cubicBezTo>
                    <a:pt x="3927928" y="2655229"/>
                    <a:pt x="3927928" y="2669199"/>
                    <a:pt x="3927928" y="2693329"/>
                  </a:cubicBezTo>
                  <a:cubicBezTo>
                    <a:pt x="3905068" y="2693329"/>
                    <a:pt x="3884748" y="2694599"/>
                    <a:pt x="3857233" y="2693329"/>
                  </a:cubicBezTo>
                  <a:cubicBezTo>
                    <a:pt x="3660332" y="2688249"/>
                    <a:pt x="3460403" y="2694599"/>
                    <a:pt x="3263502" y="2689519"/>
                  </a:cubicBezTo>
                  <a:cubicBezTo>
                    <a:pt x="3145361" y="2685709"/>
                    <a:pt x="3030250" y="2688249"/>
                    <a:pt x="2912110" y="2685709"/>
                  </a:cubicBezTo>
                  <a:cubicBezTo>
                    <a:pt x="2857583" y="2684439"/>
                    <a:pt x="2803057" y="2683169"/>
                    <a:pt x="2748531" y="2681899"/>
                  </a:cubicBezTo>
                  <a:cubicBezTo>
                    <a:pt x="2715209" y="2681899"/>
                    <a:pt x="2684917" y="2683169"/>
                    <a:pt x="2651595" y="2683169"/>
                  </a:cubicBezTo>
                  <a:cubicBezTo>
                    <a:pt x="2566776" y="2681899"/>
                    <a:pt x="2333525" y="2683169"/>
                    <a:pt x="2248706" y="2681899"/>
                  </a:cubicBezTo>
                  <a:cubicBezTo>
                    <a:pt x="2188121" y="2680629"/>
                    <a:pt x="976425" y="2689519"/>
                    <a:pt x="915840" y="2688249"/>
                  </a:cubicBezTo>
                  <a:cubicBezTo>
                    <a:pt x="900694" y="2688249"/>
                    <a:pt x="882518" y="2689519"/>
                    <a:pt x="867372" y="2689519"/>
                  </a:cubicBezTo>
                  <a:cubicBezTo>
                    <a:pt x="831021" y="2689519"/>
                    <a:pt x="797699" y="2690789"/>
                    <a:pt x="761349" y="2690789"/>
                  </a:cubicBezTo>
                  <a:cubicBezTo>
                    <a:pt x="670471" y="2690789"/>
                    <a:pt x="582623" y="2689519"/>
                    <a:pt x="491746" y="2688249"/>
                  </a:cubicBezTo>
                  <a:cubicBezTo>
                    <a:pt x="437220" y="2686979"/>
                    <a:pt x="382693" y="2685709"/>
                    <a:pt x="331196" y="2684439"/>
                  </a:cubicBezTo>
                  <a:cubicBezTo>
                    <a:pt x="234261" y="2683169"/>
                    <a:pt x="137325" y="2681899"/>
                    <a:pt x="44665" y="2681899"/>
                  </a:cubicBezTo>
                  <a:cubicBezTo>
                    <a:pt x="34505" y="2681899"/>
                    <a:pt x="25615" y="2681899"/>
                    <a:pt x="15455" y="2680629"/>
                  </a:cubicBezTo>
                  <a:cubicBezTo>
                    <a:pt x="6565" y="2679359"/>
                    <a:pt x="1485" y="2673009"/>
                    <a:pt x="4025" y="2664119"/>
                  </a:cubicBezTo>
                  <a:cubicBezTo>
                    <a:pt x="12915" y="2632298"/>
                    <a:pt x="9105" y="2580912"/>
                    <a:pt x="7835" y="2527470"/>
                  </a:cubicBezTo>
                  <a:cubicBezTo>
                    <a:pt x="6565" y="2418530"/>
                    <a:pt x="2755" y="2311646"/>
                    <a:pt x="4025" y="2202707"/>
                  </a:cubicBezTo>
                  <a:cubicBezTo>
                    <a:pt x="1485" y="2067047"/>
                    <a:pt x="-3595" y="387738"/>
                    <a:pt x="4025" y="250022"/>
                  </a:cubicBezTo>
                  <a:cubicBezTo>
                    <a:pt x="5295" y="223301"/>
                    <a:pt x="4025" y="194525"/>
                    <a:pt x="5295" y="167804"/>
                  </a:cubicBezTo>
                  <a:cubicBezTo>
                    <a:pt x="6565" y="124639"/>
                    <a:pt x="9105" y="77364"/>
                    <a:pt x="10375" y="44450"/>
                  </a:cubicBezTo>
                  <a:cubicBezTo>
                    <a:pt x="10375" y="41910"/>
                    <a:pt x="11645" y="39370"/>
                    <a:pt x="12915" y="38100"/>
                  </a:cubicBezTo>
                  <a:cubicBezTo>
                    <a:pt x="34505" y="35560"/>
                    <a:pt x="61594" y="30480"/>
                    <a:pt x="110062" y="29210"/>
                  </a:cubicBezTo>
                  <a:cubicBezTo>
                    <a:pt x="191851" y="25400"/>
                    <a:pt x="273641" y="22860"/>
                    <a:pt x="358460" y="20320"/>
                  </a:cubicBezTo>
                  <a:cubicBezTo>
                    <a:pt x="416015" y="17780"/>
                    <a:pt x="473571" y="16510"/>
                    <a:pt x="528097" y="13970"/>
                  </a:cubicBezTo>
                  <a:cubicBezTo>
                    <a:pt x="582623" y="11430"/>
                    <a:pt x="640179" y="8890"/>
                    <a:pt x="694705" y="8890"/>
                  </a:cubicBezTo>
                  <a:cubicBezTo>
                    <a:pt x="755290" y="7620"/>
                    <a:pt x="815875" y="10160"/>
                    <a:pt x="876460" y="8890"/>
                  </a:cubicBezTo>
                  <a:cubicBezTo>
                    <a:pt x="952191" y="8890"/>
                    <a:pt x="2324437" y="6350"/>
                    <a:pt x="2400168" y="5080"/>
                  </a:cubicBezTo>
                  <a:cubicBezTo>
                    <a:pt x="2472870" y="3810"/>
                    <a:pt x="2545572" y="2540"/>
                    <a:pt x="2621303" y="2540"/>
                  </a:cubicBezTo>
                  <a:cubicBezTo>
                    <a:pt x="2745502" y="1270"/>
                    <a:pt x="2866671" y="0"/>
                    <a:pt x="2990870" y="0"/>
                  </a:cubicBezTo>
                  <a:cubicBezTo>
                    <a:pt x="3042367" y="0"/>
                    <a:pt x="3096893" y="2540"/>
                    <a:pt x="3148390" y="2540"/>
                  </a:cubicBezTo>
                  <a:cubicBezTo>
                    <a:pt x="3290765" y="3810"/>
                    <a:pt x="3436168" y="5080"/>
                    <a:pt x="3578543" y="7620"/>
                  </a:cubicBezTo>
                  <a:cubicBezTo>
                    <a:pt x="3654274" y="8890"/>
                    <a:pt x="3730005" y="12700"/>
                    <a:pt x="3805736" y="16510"/>
                  </a:cubicBezTo>
                  <a:cubicBezTo>
                    <a:pt x="3823911" y="16510"/>
                    <a:pt x="3842087" y="16510"/>
                    <a:pt x="3857233" y="16510"/>
                  </a:cubicBezTo>
                  <a:cubicBezTo>
                    <a:pt x="3875858" y="17780"/>
                    <a:pt x="3884748" y="20320"/>
                    <a:pt x="3894908" y="21590"/>
                  </a:cubicBezTo>
                  <a:close/>
                  <a:moveTo>
                    <a:pt x="3905068" y="2676819"/>
                  </a:moveTo>
                  <a:cubicBezTo>
                    <a:pt x="3906338" y="2660309"/>
                    <a:pt x="3907608" y="2647609"/>
                    <a:pt x="3907608" y="2634909"/>
                  </a:cubicBezTo>
                  <a:cubicBezTo>
                    <a:pt x="3906338" y="2519248"/>
                    <a:pt x="3905068" y="2410309"/>
                    <a:pt x="3905068" y="2293148"/>
                  </a:cubicBezTo>
                  <a:cubicBezTo>
                    <a:pt x="3905068" y="2239706"/>
                    <a:pt x="3907608" y="2186264"/>
                    <a:pt x="3906338" y="2132822"/>
                  </a:cubicBezTo>
                  <a:cubicBezTo>
                    <a:pt x="3906338" y="2083491"/>
                    <a:pt x="3905068" y="2032104"/>
                    <a:pt x="3903798" y="1982773"/>
                  </a:cubicBezTo>
                  <a:cubicBezTo>
                    <a:pt x="3898718" y="1906721"/>
                    <a:pt x="3887288" y="332240"/>
                    <a:pt x="3887288" y="256189"/>
                  </a:cubicBezTo>
                  <a:cubicBezTo>
                    <a:pt x="3884748" y="192469"/>
                    <a:pt x="3882208" y="126695"/>
                    <a:pt x="3879668" y="63500"/>
                  </a:cubicBezTo>
                  <a:cubicBezTo>
                    <a:pt x="3878398" y="44450"/>
                    <a:pt x="3877128" y="43180"/>
                    <a:pt x="3848145" y="41910"/>
                  </a:cubicBezTo>
                  <a:cubicBezTo>
                    <a:pt x="3839057" y="41910"/>
                    <a:pt x="3832999" y="41910"/>
                    <a:pt x="3823911" y="40640"/>
                  </a:cubicBezTo>
                  <a:cubicBezTo>
                    <a:pt x="3748180" y="36830"/>
                    <a:pt x="3669420" y="31750"/>
                    <a:pt x="3593689" y="30480"/>
                  </a:cubicBezTo>
                  <a:cubicBezTo>
                    <a:pt x="3408905" y="26670"/>
                    <a:pt x="3221093" y="25400"/>
                    <a:pt x="3036309" y="22860"/>
                  </a:cubicBezTo>
                  <a:cubicBezTo>
                    <a:pt x="3009046" y="22860"/>
                    <a:pt x="2978753" y="22860"/>
                    <a:pt x="2951490" y="22860"/>
                  </a:cubicBezTo>
                  <a:cubicBezTo>
                    <a:pt x="2906051" y="22860"/>
                    <a:pt x="2860613" y="22860"/>
                    <a:pt x="2818203" y="22860"/>
                  </a:cubicBezTo>
                  <a:cubicBezTo>
                    <a:pt x="2721268" y="22860"/>
                    <a:pt x="2624332" y="22860"/>
                    <a:pt x="2530425" y="24130"/>
                  </a:cubicBezTo>
                  <a:cubicBezTo>
                    <a:pt x="2448636" y="25400"/>
                    <a:pt x="1070331" y="29210"/>
                    <a:pt x="988542" y="29210"/>
                  </a:cubicBezTo>
                  <a:cubicBezTo>
                    <a:pt x="855255" y="29210"/>
                    <a:pt x="721969" y="26670"/>
                    <a:pt x="588682" y="33020"/>
                  </a:cubicBezTo>
                  <a:cubicBezTo>
                    <a:pt x="519009" y="36830"/>
                    <a:pt x="452366" y="36830"/>
                    <a:pt x="385723" y="38100"/>
                  </a:cubicBezTo>
                  <a:cubicBezTo>
                    <a:pt x="270612" y="41910"/>
                    <a:pt x="155500" y="45720"/>
                    <a:pt x="45935" y="50800"/>
                  </a:cubicBezTo>
                  <a:cubicBezTo>
                    <a:pt x="33235" y="50800"/>
                    <a:pt x="30695" y="53340"/>
                    <a:pt x="29425" y="71197"/>
                  </a:cubicBezTo>
                  <a:cubicBezTo>
                    <a:pt x="28155" y="108196"/>
                    <a:pt x="28155" y="145194"/>
                    <a:pt x="26885" y="182192"/>
                  </a:cubicBezTo>
                  <a:cubicBezTo>
                    <a:pt x="25615" y="243856"/>
                    <a:pt x="23075" y="303464"/>
                    <a:pt x="21805" y="365128"/>
                  </a:cubicBezTo>
                  <a:cubicBezTo>
                    <a:pt x="16725" y="430902"/>
                    <a:pt x="23075" y="2038271"/>
                    <a:pt x="25615" y="2104045"/>
                  </a:cubicBezTo>
                  <a:cubicBezTo>
                    <a:pt x="25615" y="2173931"/>
                    <a:pt x="25615" y="2245872"/>
                    <a:pt x="26885" y="2315757"/>
                  </a:cubicBezTo>
                  <a:cubicBezTo>
                    <a:pt x="26885" y="2367144"/>
                    <a:pt x="29425" y="2418530"/>
                    <a:pt x="29425" y="2469917"/>
                  </a:cubicBezTo>
                  <a:cubicBezTo>
                    <a:pt x="29425" y="2525414"/>
                    <a:pt x="29425" y="2580912"/>
                    <a:pt x="28155" y="2634909"/>
                  </a:cubicBezTo>
                  <a:cubicBezTo>
                    <a:pt x="28155" y="2638719"/>
                    <a:pt x="28155" y="2641259"/>
                    <a:pt x="28155" y="2645069"/>
                  </a:cubicBezTo>
                  <a:cubicBezTo>
                    <a:pt x="28155" y="2655229"/>
                    <a:pt x="31965" y="2659039"/>
                    <a:pt x="40855" y="2659039"/>
                  </a:cubicBezTo>
                  <a:cubicBezTo>
                    <a:pt x="67652" y="2659039"/>
                    <a:pt x="110062" y="2660309"/>
                    <a:pt x="149442" y="2660309"/>
                  </a:cubicBezTo>
                  <a:cubicBezTo>
                    <a:pt x="206997" y="2660309"/>
                    <a:pt x="267582" y="2657769"/>
                    <a:pt x="325138" y="2660309"/>
                  </a:cubicBezTo>
                  <a:cubicBezTo>
                    <a:pt x="419044" y="2664119"/>
                    <a:pt x="512951" y="2666659"/>
                    <a:pt x="606857" y="2665389"/>
                  </a:cubicBezTo>
                  <a:cubicBezTo>
                    <a:pt x="667442" y="2664119"/>
                    <a:pt x="724998" y="2666659"/>
                    <a:pt x="785583" y="2666659"/>
                  </a:cubicBezTo>
                  <a:cubicBezTo>
                    <a:pt x="873430" y="2666659"/>
                    <a:pt x="961279" y="2665389"/>
                    <a:pt x="1049127" y="2666659"/>
                  </a:cubicBezTo>
                  <a:cubicBezTo>
                    <a:pt x="1179384" y="2667929"/>
                    <a:pt x="2609186" y="2657769"/>
                    <a:pt x="2742472" y="2660309"/>
                  </a:cubicBezTo>
                  <a:cubicBezTo>
                    <a:pt x="2800028" y="2661579"/>
                    <a:pt x="2857583" y="2662849"/>
                    <a:pt x="2912110" y="2662849"/>
                  </a:cubicBezTo>
                  <a:cubicBezTo>
                    <a:pt x="3012075" y="2665389"/>
                    <a:pt x="3109011" y="2661579"/>
                    <a:pt x="3208976" y="2665389"/>
                  </a:cubicBezTo>
                  <a:cubicBezTo>
                    <a:pt x="3290765" y="2667929"/>
                    <a:pt x="3372555" y="2667929"/>
                    <a:pt x="3454344" y="2670469"/>
                  </a:cubicBezTo>
                  <a:cubicBezTo>
                    <a:pt x="3575514" y="2674279"/>
                    <a:pt x="3696683" y="2676819"/>
                    <a:pt x="3817853" y="2678089"/>
                  </a:cubicBezTo>
                  <a:cubicBezTo>
                    <a:pt x="3863292" y="2678089"/>
                    <a:pt x="3884748" y="2676819"/>
                    <a:pt x="3905068" y="2676819"/>
                  </a:cubicBezTo>
                  <a:close/>
                </a:path>
              </a:pathLst>
            </a:custGeom>
            <a:solidFill>
              <a:srgbClr val="FFFFFF"/>
            </a:solidFill>
          </p:spPr>
          <p:txBody>
            <a:bodyPr/>
            <a:lstStyle/>
            <a:p>
              <a:endParaRPr lang="en-GB"/>
            </a:p>
          </p:txBody>
        </p:sp>
      </p:grpSp>
      <p:sp>
        <p:nvSpPr>
          <p:cNvPr id="6" name="Freeform 6"/>
          <p:cNvSpPr/>
          <p:nvPr/>
        </p:nvSpPr>
        <p:spPr>
          <a:xfrm rot="4006637">
            <a:off x="517792" y="-3208836"/>
            <a:ext cx="5237500" cy="6858631"/>
          </a:xfrm>
          <a:custGeom>
            <a:avLst/>
            <a:gdLst/>
            <a:ahLst/>
            <a:cxnLst/>
            <a:rect l="l" t="t" r="r" b="b"/>
            <a:pathLst>
              <a:path w="5237500" h="6858631">
                <a:moveTo>
                  <a:pt x="0" y="0"/>
                </a:moveTo>
                <a:lnTo>
                  <a:pt x="5237500" y="0"/>
                </a:lnTo>
                <a:lnTo>
                  <a:pt x="5237500"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4223455">
            <a:off x="16427885" y="2276786"/>
            <a:ext cx="3192664" cy="4400915"/>
          </a:xfrm>
          <a:custGeom>
            <a:avLst/>
            <a:gdLst/>
            <a:ahLst/>
            <a:cxnLst/>
            <a:rect l="l" t="t" r="r" b="b"/>
            <a:pathLst>
              <a:path w="3192664" h="4400915">
                <a:moveTo>
                  <a:pt x="0" y="0"/>
                </a:moveTo>
                <a:lnTo>
                  <a:pt x="3192664" y="0"/>
                </a:lnTo>
                <a:lnTo>
                  <a:pt x="3192664" y="4400915"/>
                </a:lnTo>
                <a:lnTo>
                  <a:pt x="0" y="44009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3279030" y="2771031"/>
            <a:ext cx="11729941" cy="5561965"/>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Either individually or as a class, pledge an action you can start doing that will help the environment. It could be one of the actions on the last slide, or... </a:t>
            </a:r>
          </a:p>
          <a:p>
            <a:pPr algn="ctr">
              <a:lnSpc>
                <a:spcPts val="4940"/>
              </a:lnSpc>
            </a:pPr>
            <a:endParaRPr lang="en-US" sz="3800">
              <a:solidFill>
                <a:srgbClr val="000000"/>
              </a:solidFill>
              <a:latin typeface="Nunito"/>
              <a:ea typeface="Nunito"/>
              <a:cs typeface="Nunito"/>
              <a:sym typeface="Nunito"/>
            </a:endParaRPr>
          </a:p>
          <a:p>
            <a:pPr marL="0" lvl="0" indent="0" algn="ctr">
              <a:lnSpc>
                <a:spcPts val="4940"/>
              </a:lnSpc>
              <a:spcBef>
                <a:spcPct val="0"/>
              </a:spcBef>
            </a:pPr>
            <a:r>
              <a:rPr lang="en-US" sz="3800">
                <a:solidFill>
                  <a:srgbClr val="000000"/>
                </a:solidFill>
                <a:latin typeface="Nunito"/>
                <a:ea typeface="Nunito"/>
                <a:cs typeface="Nunito"/>
                <a:sym typeface="Nunito"/>
              </a:rPr>
              <a:t>... your class could try to increase the biodiversity of the school grounds, ask parents/adults to turn their car off when waiting for you afterschool, run an awareness campaign encouraging people to cycle to school, or do a class litter pick.</a:t>
            </a:r>
          </a:p>
        </p:txBody>
      </p:sp>
      <p:sp>
        <p:nvSpPr>
          <p:cNvPr id="9" name="TextBox 9"/>
          <p:cNvSpPr txBox="1"/>
          <p:nvPr/>
        </p:nvSpPr>
        <p:spPr>
          <a:xfrm>
            <a:off x="3384202" y="765319"/>
            <a:ext cx="11482280" cy="1756413"/>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Can we pledge to take an action for our world?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813021">
            <a:off x="8959374" y="7259805"/>
            <a:ext cx="4329236" cy="5669238"/>
          </a:xfrm>
          <a:custGeom>
            <a:avLst/>
            <a:gdLst/>
            <a:ahLst/>
            <a:cxnLst/>
            <a:rect l="l" t="t" r="r" b="b"/>
            <a:pathLst>
              <a:path w="4329236" h="5669238">
                <a:moveTo>
                  <a:pt x="0" y="0"/>
                </a:moveTo>
                <a:lnTo>
                  <a:pt x="4329236" y="0"/>
                </a:lnTo>
                <a:lnTo>
                  <a:pt x="4329236" y="5669237"/>
                </a:lnTo>
                <a:lnTo>
                  <a:pt x="0" y="566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909588">
            <a:off x="704634" y="-3376925"/>
            <a:ext cx="5237500" cy="6858631"/>
          </a:xfrm>
          <a:custGeom>
            <a:avLst/>
            <a:gdLst/>
            <a:ahLst/>
            <a:cxnLst/>
            <a:rect l="l" t="t" r="r" b="b"/>
            <a:pathLst>
              <a:path w="5237500" h="6858631">
                <a:moveTo>
                  <a:pt x="0" y="0"/>
                </a:moveTo>
                <a:lnTo>
                  <a:pt x="5237501" y="0"/>
                </a:lnTo>
                <a:lnTo>
                  <a:pt x="5237501"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372477" y="52390"/>
            <a:ext cx="6406686" cy="5511923"/>
            <a:chOff x="0" y="0"/>
            <a:chExt cx="2093688" cy="1801282"/>
          </a:xfrm>
        </p:grpSpPr>
        <p:sp>
          <p:nvSpPr>
            <p:cNvPr id="5" name="Freeform 5"/>
            <p:cNvSpPr/>
            <p:nvPr/>
          </p:nvSpPr>
          <p:spPr>
            <a:xfrm>
              <a:off x="10160" y="16510"/>
              <a:ext cx="2070828" cy="1773342"/>
            </a:xfrm>
            <a:custGeom>
              <a:avLst/>
              <a:gdLst/>
              <a:ahLst/>
              <a:cxnLst/>
              <a:rect l="l" t="t" r="r" b="b"/>
              <a:pathLst>
                <a:path w="2070828" h="1773342">
                  <a:moveTo>
                    <a:pt x="2070828" y="1773342"/>
                  </a:moveTo>
                  <a:lnTo>
                    <a:pt x="0" y="1765722"/>
                  </a:lnTo>
                  <a:lnTo>
                    <a:pt x="0" y="628268"/>
                  </a:lnTo>
                  <a:lnTo>
                    <a:pt x="17780" y="19050"/>
                  </a:lnTo>
                  <a:lnTo>
                    <a:pt x="1030473" y="0"/>
                  </a:lnTo>
                  <a:lnTo>
                    <a:pt x="2051778" y="5080"/>
                  </a:lnTo>
                  <a:close/>
                </a:path>
              </a:pathLst>
            </a:custGeom>
            <a:solidFill>
              <a:srgbClr val="FFFFFF"/>
            </a:solidFill>
          </p:spPr>
          <p:txBody>
            <a:bodyPr/>
            <a:lstStyle/>
            <a:p>
              <a:endParaRPr lang="en-GB"/>
            </a:p>
          </p:txBody>
        </p:sp>
        <p:sp>
          <p:nvSpPr>
            <p:cNvPr id="6" name="Freeform 6"/>
            <p:cNvSpPr/>
            <p:nvPr/>
          </p:nvSpPr>
          <p:spPr>
            <a:xfrm>
              <a:off x="-215" y="0"/>
              <a:ext cx="2095173" cy="1799306"/>
            </a:xfrm>
            <a:custGeom>
              <a:avLst/>
              <a:gdLst/>
              <a:ahLst/>
              <a:cxnLst/>
              <a:rect l="l" t="t" r="r" b="b"/>
              <a:pathLst>
                <a:path w="2095173" h="1799306">
                  <a:moveTo>
                    <a:pt x="2062153" y="21590"/>
                  </a:moveTo>
                  <a:cubicBezTo>
                    <a:pt x="2063423" y="34290"/>
                    <a:pt x="2063423" y="44450"/>
                    <a:pt x="2064693" y="54610"/>
                  </a:cubicBezTo>
                  <a:cubicBezTo>
                    <a:pt x="2067233" y="90243"/>
                    <a:pt x="2068503" y="127748"/>
                    <a:pt x="2071043" y="163913"/>
                  </a:cubicBezTo>
                  <a:cubicBezTo>
                    <a:pt x="2071043" y="216152"/>
                    <a:pt x="2083743" y="1246195"/>
                    <a:pt x="2090093" y="1298434"/>
                  </a:cubicBezTo>
                  <a:cubicBezTo>
                    <a:pt x="2096443" y="1377462"/>
                    <a:pt x="2092633" y="1457829"/>
                    <a:pt x="2092633" y="1536857"/>
                  </a:cubicBezTo>
                  <a:cubicBezTo>
                    <a:pt x="2092633" y="1606509"/>
                    <a:pt x="2093903" y="1670803"/>
                    <a:pt x="2095173" y="1739052"/>
                  </a:cubicBezTo>
                  <a:cubicBezTo>
                    <a:pt x="2095173" y="1760642"/>
                    <a:pt x="2095173" y="1774612"/>
                    <a:pt x="2095173" y="1798742"/>
                  </a:cubicBezTo>
                  <a:cubicBezTo>
                    <a:pt x="2072313" y="1798742"/>
                    <a:pt x="2051993" y="1800012"/>
                    <a:pt x="2030423" y="1798742"/>
                  </a:cubicBezTo>
                  <a:cubicBezTo>
                    <a:pt x="1927998" y="1793662"/>
                    <a:pt x="1823999" y="1800012"/>
                    <a:pt x="1721575" y="1794932"/>
                  </a:cubicBezTo>
                  <a:cubicBezTo>
                    <a:pt x="1660120" y="1791122"/>
                    <a:pt x="1600241" y="1793662"/>
                    <a:pt x="1538787" y="1791122"/>
                  </a:cubicBezTo>
                  <a:cubicBezTo>
                    <a:pt x="1510423" y="1789852"/>
                    <a:pt x="1482060" y="1788582"/>
                    <a:pt x="1453696" y="1787312"/>
                  </a:cubicBezTo>
                  <a:cubicBezTo>
                    <a:pt x="1436363" y="1787312"/>
                    <a:pt x="1420605" y="1788582"/>
                    <a:pt x="1403272" y="1788582"/>
                  </a:cubicBezTo>
                  <a:cubicBezTo>
                    <a:pt x="1359151" y="1787312"/>
                    <a:pt x="1237818" y="1788582"/>
                    <a:pt x="1193697" y="1787312"/>
                  </a:cubicBezTo>
                  <a:cubicBezTo>
                    <a:pt x="1162181" y="1786042"/>
                    <a:pt x="531879" y="1794932"/>
                    <a:pt x="500364" y="1793662"/>
                  </a:cubicBezTo>
                  <a:cubicBezTo>
                    <a:pt x="492486" y="1793662"/>
                    <a:pt x="483031" y="1794932"/>
                    <a:pt x="475152" y="1794932"/>
                  </a:cubicBezTo>
                  <a:cubicBezTo>
                    <a:pt x="456243" y="1794932"/>
                    <a:pt x="438910" y="1796202"/>
                    <a:pt x="420001" y="1796202"/>
                  </a:cubicBezTo>
                  <a:cubicBezTo>
                    <a:pt x="372728" y="1796202"/>
                    <a:pt x="327031" y="1794932"/>
                    <a:pt x="279759" y="1793662"/>
                  </a:cubicBezTo>
                  <a:cubicBezTo>
                    <a:pt x="251395" y="1792392"/>
                    <a:pt x="223031" y="1791122"/>
                    <a:pt x="196244" y="1789852"/>
                  </a:cubicBezTo>
                  <a:cubicBezTo>
                    <a:pt x="145819" y="1788582"/>
                    <a:pt x="95395" y="1787312"/>
                    <a:pt x="44665" y="1787312"/>
                  </a:cubicBezTo>
                  <a:cubicBezTo>
                    <a:pt x="34505" y="1787312"/>
                    <a:pt x="25615" y="1787312"/>
                    <a:pt x="15455" y="1786042"/>
                  </a:cubicBezTo>
                  <a:cubicBezTo>
                    <a:pt x="6565" y="1784772"/>
                    <a:pt x="1485" y="1778422"/>
                    <a:pt x="4025" y="1769532"/>
                  </a:cubicBezTo>
                  <a:cubicBezTo>
                    <a:pt x="12915" y="1737776"/>
                    <a:pt x="9105" y="1704289"/>
                    <a:pt x="7835" y="1669463"/>
                  </a:cubicBezTo>
                  <a:cubicBezTo>
                    <a:pt x="6565" y="1598472"/>
                    <a:pt x="2755" y="1528820"/>
                    <a:pt x="4025" y="1457829"/>
                  </a:cubicBezTo>
                  <a:cubicBezTo>
                    <a:pt x="1485" y="1369425"/>
                    <a:pt x="-3595" y="275088"/>
                    <a:pt x="4025" y="185344"/>
                  </a:cubicBezTo>
                  <a:cubicBezTo>
                    <a:pt x="5295" y="167931"/>
                    <a:pt x="4025" y="149179"/>
                    <a:pt x="5295" y="131766"/>
                  </a:cubicBezTo>
                  <a:cubicBezTo>
                    <a:pt x="6565" y="103637"/>
                    <a:pt x="9105" y="72830"/>
                    <a:pt x="10375" y="44450"/>
                  </a:cubicBezTo>
                  <a:cubicBezTo>
                    <a:pt x="10375" y="41910"/>
                    <a:pt x="11645" y="39370"/>
                    <a:pt x="12915" y="38100"/>
                  </a:cubicBezTo>
                  <a:cubicBezTo>
                    <a:pt x="34505" y="35560"/>
                    <a:pt x="56001" y="30480"/>
                    <a:pt x="81214" y="29210"/>
                  </a:cubicBezTo>
                  <a:cubicBezTo>
                    <a:pt x="123759" y="25400"/>
                    <a:pt x="166304" y="22860"/>
                    <a:pt x="210425" y="20320"/>
                  </a:cubicBezTo>
                  <a:cubicBezTo>
                    <a:pt x="240365" y="17780"/>
                    <a:pt x="270304" y="16510"/>
                    <a:pt x="298668" y="13970"/>
                  </a:cubicBezTo>
                  <a:cubicBezTo>
                    <a:pt x="327031" y="11430"/>
                    <a:pt x="356971" y="8890"/>
                    <a:pt x="385334" y="8890"/>
                  </a:cubicBezTo>
                  <a:cubicBezTo>
                    <a:pt x="416849" y="7620"/>
                    <a:pt x="448364" y="10160"/>
                    <a:pt x="479880" y="8890"/>
                  </a:cubicBezTo>
                  <a:cubicBezTo>
                    <a:pt x="519273" y="8890"/>
                    <a:pt x="1233091" y="6350"/>
                    <a:pt x="1272484" y="5080"/>
                  </a:cubicBezTo>
                  <a:cubicBezTo>
                    <a:pt x="1310303" y="3810"/>
                    <a:pt x="1348121" y="2540"/>
                    <a:pt x="1387515" y="2540"/>
                  </a:cubicBezTo>
                  <a:cubicBezTo>
                    <a:pt x="1452120" y="1270"/>
                    <a:pt x="1515151" y="0"/>
                    <a:pt x="1579757" y="0"/>
                  </a:cubicBezTo>
                  <a:cubicBezTo>
                    <a:pt x="1606545" y="0"/>
                    <a:pt x="1634908" y="2540"/>
                    <a:pt x="1661696" y="2540"/>
                  </a:cubicBezTo>
                  <a:cubicBezTo>
                    <a:pt x="1735756" y="3810"/>
                    <a:pt x="1811393" y="5080"/>
                    <a:pt x="1885453" y="7620"/>
                  </a:cubicBezTo>
                  <a:cubicBezTo>
                    <a:pt x="1924847" y="8890"/>
                    <a:pt x="1964241" y="12700"/>
                    <a:pt x="2003635" y="16510"/>
                  </a:cubicBezTo>
                  <a:cubicBezTo>
                    <a:pt x="2013089" y="16510"/>
                    <a:pt x="2022544" y="16510"/>
                    <a:pt x="2030423" y="16510"/>
                  </a:cubicBezTo>
                  <a:cubicBezTo>
                    <a:pt x="2043103" y="17780"/>
                    <a:pt x="2051993" y="20320"/>
                    <a:pt x="2062153" y="21590"/>
                  </a:cubicBezTo>
                  <a:close/>
                  <a:moveTo>
                    <a:pt x="2072313" y="1782232"/>
                  </a:moveTo>
                  <a:cubicBezTo>
                    <a:pt x="2073583" y="1765722"/>
                    <a:pt x="2074853" y="1753022"/>
                    <a:pt x="2074853" y="1740322"/>
                  </a:cubicBezTo>
                  <a:cubicBezTo>
                    <a:pt x="2073583" y="1664106"/>
                    <a:pt x="2072313" y="1593114"/>
                    <a:pt x="2072313" y="1516765"/>
                  </a:cubicBezTo>
                  <a:cubicBezTo>
                    <a:pt x="2072313" y="1481939"/>
                    <a:pt x="2074853" y="1447114"/>
                    <a:pt x="2073583" y="1412287"/>
                  </a:cubicBezTo>
                  <a:cubicBezTo>
                    <a:pt x="2073583" y="1380140"/>
                    <a:pt x="2072313" y="1346654"/>
                    <a:pt x="2071043" y="1314507"/>
                  </a:cubicBezTo>
                  <a:cubicBezTo>
                    <a:pt x="2065963" y="1264947"/>
                    <a:pt x="2054533" y="238923"/>
                    <a:pt x="2054533" y="189363"/>
                  </a:cubicBezTo>
                  <a:cubicBezTo>
                    <a:pt x="2051993" y="147839"/>
                    <a:pt x="2049453" y="104977"/>
                    <a:pt x="2046913" y="63500"/>
                  </a:cubicBezTo>
                  <a:cubicBezTo>
                    <a:pt x="2045643" y="44450"/>
                    <a:pt x="2044373" y="43180"/>
                    <a:pt x="2025695" y="41910"/>
                  </a:cubicBezTo>
                  <a:cubicBezTo>
                    <a:pt x="2020968" y="41910"/>
                    <a:pt x="2017817" y="41910"/>
                    <a:pt x="2013089" y="40640"/>
                  </a:cubicBezTo>
                  <a:cubicBezTo>
                    <a:pt x="1973696" y="36830"/>
                    <a:pt x="1932726" y="31750"/>
                    <a:pt x="1893332" y="30480"/>
                  </a:cubicBezTo>
                  <a:cubicBezTo>
                    <a:pt x="1797211" y="26670"/>
                    <a:pt x="1699514" y="25400"/>
                    <a:pt x="1603393" y="22860"/>
                  </a:cubicBezTo>
                  <a:cubicBezTo>
                    <a:pt x="1589211" y="22860"/>
                    <a:pt x="1573454" y="22860"/>
                    <a:pt x="1559272" y="22860"/>
                  </a:cubicBezTo>
                  <a:cubicBezTo>
                    <a:pt x="1535636" y="22860"/>
                    <a:pt x="1511999" y="22860"/>
                    <a:pt x="1489939" y="22860"/>
                  </a:cubicBezTo>
                  <a:cubicBezTo>
                    <a:pt x="1439515" y="22860"/>
                    <a:pt x="1389090" y="22860"/>
                    <a:pt x="1340242" y="24130"/>
                  </a:cubicBezTo>
                  <a:cubicBezTo>
                    <a:pt x="1297696" y="25400"/>
                    <a:pt x="580728" y="29210"/>
                    <a:pt x="538183" y="29210"/>
                  </a:cubicBezTo>
                  <a:cubicBezTo>
                    <a:pt x="468849" y="29210"/>
                    <a:pt x="399516" y="26670"/>
                    <a:pt x="330183" y="33020"/>
                  </a:cubicBezTo>
                  <a:cubicBezTo>
                    <a:pt x="293940" y="36830"/>
                    <a:pt x="259274" y="36830"/>
                    <a:pt x="224607" y="38100"/>
                  </a:cubicBezTo>
                  <a:cubicBezTo>
                    <a:pt x="164729" y="41910"/>
                    <a:pt x="104850" y="45720"/>
                    <a:pt x="45935" y="50800"/>
                  </a:cubicBezTo>
                  <a:cubicBezTo>
                    <a:pt x="33235" y="50800"/>
                    <a:pt x="30695" y="53340"/>
                    <a:pt x="29425" y="68811"/>
                  </a:cubicBezTo>
                  <a:cubicBezTo>
                    <a:pt x="28155" y="92922"/>
                    <a:pt x="28155" y="117032"/>
                    <a:pt x="26885" y="141142"/>
                  </a:cubicBezTo>
                  <a:cubicBezTo>
                    <a:pt x="25615" y="181326"/>
                    <a:pt x="23075" y="220170"/>
                    <a:pt x="21805" y="260354"/>
                  </a:cubicBezTo>
                  <a:cubicBezTo>
                    <a:pt x="16725" y="303217"/>
                    <a:pt x="23075" y="1350672"/>
                    <a:pt x="25615" y="1393535"/>
                  </a:cubicBezTo>
                  <a:cubicBezTo>
                    <a:pt x="25615" y="1439077"/>
                    <a:pt x="25615" y="1485958"/>
                    <a:pt x="26885" y="1531499"/>
                  </a:cubicBezTo>
                  <a:cubicBezTo>
                    <a:pt x="26885" y="1564986"/>
                    <a:pt x="29425" y="1598472"/>
                    <a:pt x="29425" y="1631959"/>
                  </a:cubicBezTo>
                  <a:cubicBezTo>
                    <a:pt x="29425" y="1668124"/>
                    <a:pt x="29425" y="1704289"/>
                    <a:pt x="28155" y="1740322"/>
                  </a:cubicBezTo>
                  <a:cubicBezTo>
                    <a:pt x="28155" y="1744132"/>
                    <a:pt x="28155" y="1746672"/>
                    <a:pt x="28155" y="1750482"/>
                  </a:cubicBezTo>
                  <a:cubicBezTo>
                    <a:pt x="28155" y="1760642"/>
                    <a:pt x="31965" y="1764452"/>
                    <a:pt x="40855" y="1764452"/>
                  </a:cubicBezTo>
                  <a:cubicBezTo>
                    <a:pt x="59153" y="1764452"/>
                    <a:pt x="81214" y="1765722"/>
                    <a:pt x="101698" y="1765722"/>
                  </a:cubicBezTo>
                  <a:cubicBezTo>
                    <a:pt x="131638" y="1765722"/>
                    <a:pt x="163153" y="1763182"/>
                    <a:pt x="193092" y="1765722"/>
                  </a:cubicBezTo>
                  <a:cubicBezTo>
                    <a:pt x="241941" y="1769532"/>
                    <a:pt x="290789" y="1772072"/>
                    <a:pt x="339637" y="1770802"/>
                  </a:cubicBezTo>
                  <a:cubicBezTo>
                    <a:pt x="371152" y="1769532"/>
                    <a:pt x="401092" y="1772072"/>
                    <a:pt x="432607" y="1772072"/>
                  </a:cubicBezTo>
                  <a:cubicBezTo>
                    <a:pt x="478304" y="1772072"/>
                    <a:pt x="524001" y="1770802"/>
                    <a:pt x="569698" y="1772072"/>
                  </a:cubicBezTo>
                  <a:cubicBezTo>
                    <a:pt x="637455" y="1773342"/>
                    <a:pt x="1381212" y="1763182"/>
                    <a:pt x="1450545" y="1765722"/>
                  </a:cubicBezTo>
                  <a:cubicBezTo>
                    <a:pt x="1480484" y="1766992"/>
                    <a:pt x="1510423" y="1768262"/>
                    <a:pt x="1538787" y="1768262"/>
                  </a:cubicBezTo>
                  <a:cubicBezTo>
                    <a:pt x="1590787" y="1770802"/>
                    <a:pt x="1641211" y="1766992"/>
                    <a:pt x="1693211" y="1770802"/>
                  </a:cubicBezTo>
                  <a:cubicBezTo>
                    <a:pt x="1735756" y="1773342"/>
                    <a:pt x="1778302" y="1773342"/>
                    <a:pt x="1820847" y="1775882"/>
                  </a:cubicBezTo>
                  <a:cubicBezTo>
                    <a:pt x="1883877" y="1779692"/>
                    <a:pt x="1946908" y="1782232"/>
                    <a:pt x="2009938" y="1783502"/>
                  </a:cubicBezTo>
                  <a:cubicBezTo>
                    <a:pt x="2033574" y="1783502"/>
                    <a:pt x="2051993" y="1782232"/>
                    <a:pt x="2072313" y="1782232"/>
                  </a:cubicBezTo>
                  <a:close/>
                </a:path>
              </a:pathLst>
            </a:custGeom>
            <a:solidFill>
              <a:srgbClr val="FFFFFF"/>
            </a:solidFill>
          </p:spPr>
          <p:txBody>
            <a:bodyPr/>
            <a:lstStyle/>
            <a:p>
              <a:endParaRPr lang="en-GB"/>
            </a:p>
          </p:txBody>
        </p:sp>
      </p:grpSp>
      <p:sp>
        <p:nvSpPr>
          <p:cNvPr id="7" name="Freeform 7"/>
          <p:cNvSpPr/>
          <p:nvPr/>
        </p:nvSpPr>
        <p:spPr>
          <a:xfrm rot="-1427648">
            <a:off x="16414150" y="1007657"/>
            <a:ext cx="2743332" cy="2952706"/>
          </a:xfrm>
          <a:custGeom>
            <a:avLst/>
            <a:gdLst/>
            <a:ahLst/>
            <a:cxnLst/>
            <a:rect l="l" t="t" r="r" b="b"/>
            <a:pathLst>
              <a:path w="2743332" h="2952706">
                <a:moveTo>
                  <a:pt x="0" y="0"/>
                </a:moveTo>
                <a:lnTo>
                  <a:pt x="2743332" y="0"/>
                </a:lnTo>
                <a:lnTo>
                  <a:pt x="2743332" y="2952706"/>
                </a:lnTo>
                <a:lnTo>
                  <a:pt x="0" y="2952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680449" y="3586269"/>
            <a:ext cx="5790743" cy="1756413"/>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Did you know?</a:t>
            </a:r>
          </a:p>
        </p:txBody>
      </p:sp>
      <p:sp>
        <p:nvSpPr>
          <p:cNvPr id="9" name="Freeform 9"/>
          <p:cNvSpPr/>
          <p:nvPr/>
        </p:nvSpPr>
        <p:spPr>
          <a:xfrm>
            <a:off x="1322435" y="-286038"/>
            <a:ext cx="3666211" cy="3992000"/>
          </a:xfrm>
          <a:custGeom>
            <a:avLst/>
            <a:gdLst/>
            <a:ahLst/>
            <a:cxnLst/>
            <a:rect l="l" t="t" r="r" b="b"/>
            <a:pathLst>
              <a:path w="3666211" h="3992000">
                <a:moveTo>
                  <a:pt x="0" y="0"/>
                </a:moveTo>
                <a:lnTo>
                  <a:pt x="3666212" y="0"/>
                </a:lnTo>
                <a:lnTo>
                  <a:pt x="3666212" y="3992001"/>
                </a:lnTo>
                <a:lnTo>
                  <a:pt x="0" y="3992001"/>
                </a:lnTo>
                <a:lnTo>
                  <a:pt x="0" y="0"/>
                </a:lnTo>
                <a:close/>
              </a:path>
            </a:pathLst>
          </a:custGeom>
          <a:blipFill>
            <a:blip r:embed="rId6">
              <a:extLst>
                <a:ext uri="{96DAC541-7B7A-43D3-8B79-37D633B846F1}">
                  <asvg:svgBlip xmlns:asvg="http://schemas.microsoft.com/office/drawing/2016/SVG/main" r:embed="rId7"/>
                </a:ext>
              </a:extLst>
            </a:blip>
            <a:stretch>
              <a:fillRect l="-19" r="-19"/>
            </a:stretch>
          </a:blipFill>
        </p:spPr>
        <p:txBody>
          <a:bodyPr/>
          <a:lstStyle/>
          <a:p>
            <a:endParaRPr lang="en-GB"/>
          </a:p>
        </p:txBody>
      </p:sp>
      <p:sp>
        <p:nvSpPr>
          <p:cNvPr id="10" name="Freeform 10"/>
          <p:cNvSpPr/>
          <p:nvPr/>
        </p:nvSpPr>
        <p:spPr>
          <a:xfrm rot="594109">
            <a:off x="2835784" y="367760"/>
            <a:ext cx="1480071" cy="2280110"/>
          </a:xfrm>
          <a:custGeom>
            <a:avLst/>
            <a:gdLst/>
            <a:ahLst/>
            <a:cxnLst/>
            <a:rect l="l" t="t" r="r" b="b"/>
            <a:pathLst>
              <a:path w="1480071" h="2280110">
                <a:moveTo>
                  <a:pt x="0" y="0"/>
                </a:moveTo>
                <a:lnTo>
                  <a:pt x="1480071" y="0"/>
                </a:lnTo>
                <a:lnTo>
                  <a:pt x="1480071" y="2280110"/>
                </a:lnTo>
                <a:lnTo>
                  <a:pt x="0" y="22801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7101859" y="362261"/>
            <a:ext cx="10801670" cy="9918958"/>
          </a:xfrm>
          <a:prstGeom prst="rect">
            <a:avLst/>
          </a:prstGeom>
        </p:spPr>
        <p:txBody>
          <a:bodyPr lIns="0" tIns="0" rIns="0" bIns="0" rtlCol="0" anchor="t">
            <a:spAutoFit/>
          </a:bodyPr>
          <a:lstStyle/>
          <a:p>
            <a:pPr algn="ctr">
              <a:lnSpc>
                <a:spcPts val="4608"/>
              </a:lnSpc>
            </a:pPr>
            <a:r>
              <a:rPr lang="en-US" sz="4800">
                <a:solidFill>
                  <a:srgbClr val="000000"/>
                </a:solidFill>
                <a:latin typeface="More Sugar"/>
                <a:ea typeface="More Sugar"/>
                <a:cs typeface="More Sugar"/>
                <a:sym typeface="More Sugar"/>
              </a:rPr>
              <a:t>Scotland has reduced our yearly climate impact* by 51%...</a:t>
            </a:r>
          </a:p>
          <a:p>
            <a:pPr algn="ctr">
              <a:lnSpc>
                <a:spcPts val="4608"/>
              </a:lnSpc>
            </a:pPr>
            <a:endParaRPr lang="en-US" sz="4800">
              <a:solidFill>
                <a:srgbClr val="000000"/>
              </a:solidFill>
              <a:latin typeface="More Sugar"/>
              <a:ea typeface="More Sugar"/>
              <a:cs typeface="More Sugar"/>
              <a:sym typeface="More Sugar"/>
            </a:endParaRPr>
          </a:p>
          <a:p>
            <a:pPr algn="ctr">
              <a:lnSpc>
                <a:spcPts val="4608"/>
              </a:lnSpc>
            </a:pPr>
            <a:r>
              <a:rPr lang="en-US" sz="4800">
                <a:solidFill>
                  <a:srgbClr val="000000"/>
                </a:solidFill>
                <a:latin typeface="More Sugar"/>
                <a:ea typeface="More Sugar"/>
                <a:cs typeface="More Sugar"/>
                <a:sym typeface="More Sugar"/>
              </a:rPr>
              <a:t>And the government has pledged to reduce them by 100% by 2045! </a:t>
            </a:r>
          </a:p>
          <a:p>
            <a:pPr algn="ctr">
              <a:lnSpc>
                <a:spcPts val="4608"/>
              </a:lnSpc>
            </a:pPr>
            <a:endParaRPr lang="en-US" sz="4800">
              <a:solidFill>
                <a:srgbClr val="000000"/>
              </a:solidFill>
              <a:latin typeface="More Sugar"/>
              <a:ea typeface="More Sugar"/>
              <a:cs typeface="More Sugar"/>
              <a:sym typeface="More Sugar"/>
            </a:endParaRPr>
          </a:p>
          <a:p>
            <a:pPr algn="ctr">
              <a:lnSpc>
                <a:spcPts val="4608"/>
              </a:lnSpc>
            </a:pPr>
            <a:r>
              <a:rPr lang="en-US" sz="4800">
                <a:solidFill>
                  <a:srgbClr val="000000"/>
                </a:solidFill>
                <a:latin typeface="More Sugar"/>
                <a:ea typeface="More Sugar"/>
                <a:cs typeface="More Sugar"/>
                <a:sym typeface="More Sugar"/>
              </a:rPr>
              <a:t>This will include individual actions to reduce our own impact - by buying and using less, repairing more, reusing what we can, and recycling what we can’t. </a:t>
            </a:r>
          </a:p>
          <a:p>
            <a:pPr algn="ctr">
              <a:lnSpc>
                <a:spcPts val="4608"/>
              </a:lnSpc>
            </a:pPr>
            <a:endParaRPr lang="en-US" sz="4800">
              <a:solidFill>
                <a:srgbClr val="000000"/>
              </a:solidFill>
              <a:latin typeface="More Sugar"/>
              <a:ea typeface="More Sugar"/>
              <a:cs typeface="More Sugar"/>
              <a:sym typeface="More Sugar"/>
            </a:endParaRPr>
          </a:p>
          <a:p>
            <a:pPr marL="0" lvl="0" indent="0" algn="ctr">
              <a:lnSpc>
                <a:spcPts val="4608"/>
              </a:lnSpc>
              <a:spcBef>
                <a:spcPct val="0"/>
              </a:spcBef>
            </a:pPr>
            <a:r>
              <a:rPr lang="en-US" sz="4800">
                <a:solidFill>
                  <a:srgbClr val="000000"/>
                </a:solidFill>
                <a:latin typeface="More Sugar"/>
                <a:ea typeface="More Sugar"/>
                <a:cs typeface="More Sugar"/>
                <a:sym typeface="More Sugar"/>
              </a:rPr>
              <a:t>Everything around us is made from precious resources and energy - we can’t live as wastefully as we do now. We need to treat what we have as precious as it is!</a:t>
            </a:r>
          </a:p>
        </p:txBody>
      </p:sp>
      <p:sp>
        <p:nvSpPr>
          <p:cNvPr id="12" name="TextBox 12"/>
          <p:cNvSpPr txBox="1"/>
          <p:nvPr/>
        </p:nvSpPr>
        <p:spPr>
          <a:xfrm>
            <a:off x="428013" y="9071611"/>
            <a:ext cx="5790743" cy="449579"/>
          </a:xfrm>
          <a:prstGeom prst="rect">
            <a:avLst/>
          </a:prstGeom>
        </p:spPr>
        <p:txBody>
          <a:bodyPr lIns="0" tIns="0" rIns="0" bIns="0" rtlCol="0" anchor="t">
            <a:spAutoFit/>
          </a:bodyPr>
          <a:lstStyle/>
          <a:p>
            <a:pPr marL="0" lvl="0" indent="0" algn="ctr">
              <a:lnSpc>
                <a:spcPts val="3359"/>
              </a:lnSpc>
              <a:spcBef>
                <a:spcPct val="0"/>
              </a:spcBef>
            </a:pPr>
            <a:r>
              <a:rPr lang="en-US" sz="3499">
                <a:solidFill>
                  <a:srgbClr val="000000"/>
                </a:solidFill>
                <a:latin typeface="More Sugar"/>
                <a:ea typeface="More Sugar"/>
                <a:cs typeface="More Sugar"/>
                <a:sym typeface="More Sugar"/>
              </a:rPr>
              <a:t>*Carbon emissions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4223455">
            <a:off x="2641832" y="-1738674"/>
            <a:ext cx="3192664" cy="4400915"/>
          </a:xfrm>
          <a:custGeom>
            <a:avLst/>
            <a:gdLst/>
            <a:ahLst/>
            <a:cxnLst/>
            <a:rect l="l" t="t" r="r" b="b"/>
            <a:pathLst>
              <a:path w="3192664" h="4400915">
                <a:moveTo>
                  <a:pt x="0" y="0"/>
                </a:moveTo>
                <a:lnTo>
                  <a:pt x="3192663" y="0"/>
                </a:lnTo>
                <a:lnTo>
                  <a:pt x="3192663" y="4400914"/>
                </a:lnTo>
                <a:lnTo>
                  <a:pt x="0" y="4400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8391185">
            <a:off x="9918806" y="8551143"/>
            <a:ext cx="3192664" cy="4400915"/>
          </a:xfrm>
          <a:custGeom>
            <a:avLst/>
            <a:gdLst/>
            <a:ahLst/>
            <a:cxnLst/>
            <a:rect l="l" t="t" r="r" b="b"/>
            <a:pathLst>
              <a:path w="3192664" h="4400915">
                <a:moveTo>
                  <a:pt x="0" y="0"/>
                </a:moveTo>
                <a:lnTo>
                  <a:pt x="3192663" y="0"/>
                </a:lnTo>
                <a:lnTo>
                  <a:pt x="3192663" y="4400915"/>
                </a:lnTo>
                <a:lnTo>
                  <a:pt x="0" y="4400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6505562">
            <a:off x="5079406" y="7517166"/>
            <a:ext cx="4329236" cy="5669238"/>
          </a:xfrm>
          <a:custGeom>
            <a:avLst/>
            <a:gdLst/>
            <a:ahLst/>
            <a:cxnLst/>
            <a:rect l="l" t="t" r="r" b="b"/>
            <a:pathLst>
              <a:path w="4329236" h="5669238">
                <a:moveTo>
                  <a:pt x="0" y="0"/>
                </a:moveTo>
                <a:lnTo>
                  <a:pt x="4329236" y="0"/>
                </a:lnTo>
                <a:lnTo>
                  <a:pt x="4329236" y="5669238"/>
                </a:lnTo>
                <a:lnTo>
                  <a:pt x="0" y="5669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1080805">
            <a:off x="16025051" y="254517"/>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427648">
            <a:off x="-847299" y="1721862"/>
            <a:ext cx="2835106" cy="3051484"/>
          </a:xfrm>
          <a:custGeom>
            <a:avLst/>
            <a:gdLst/>
            <a:ahLst/>
            <a:cxnLst/>
            <a:rect l="l" t="t" r="r" b="b"/>
            <a:pathLst>
              <a:path w="2835106" h="3051484">
                <a:moveTo>
                  <a:pt x="0" y="0"/>
                </a:moveTo>
                <a:lnTo>
                  <a:pt x="2835105" y="0"/>
                </a:lnTo>
                <a:lnTo>
                  <a:pt x="2835105" y="3051484"/>
                </a:lnTo>
                <a:lnTo>
                  <a:pt x="0" y="3051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1894685">
            <a:off x="10080130" y="-159561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8" name="Group 8"/>
          <p:cNvGrpSpPr/>
          <p:nvPr/>
        </p:nvGrpSpPr>
        <p:grpSpPr>
          <a:xfrm>
            <a:off x="2740054" y="1670555"/>
            <a:ext cx="12807892" cy="2066908"/>
            <a:chOff x="0" y="0"/>
            <a:chExt cx="4185586" cy="675460"/>
          </a:xfrm>
        </p:grpSpPr>
        <p:sp>
          <p:nvSpPr>
            <p:cNvPr id="9" name="Freeform 9"/>
            <p:cNvSpPr/>
            <p:nvPr/>
          </p:nvSpPr>
          <p:spPr>
            <a:xfrm>
              <a:off x="10160" y="16510"/>
              <a:ext cx="4162726" cy="647520"/>
            </a:xfrm>
            <a:custGeom>
              <a:avLst/>
              <a:gdLst/>
              <a:ahLst/>
              <a:cxnLst/>
              <a:rect l="l" t="t" r="r" b="b"/>
              <a:pathLst>
                <a:path w="4162726" h="647520">
                  <a:moveTo>
                    <a:pt x="4162726" y="647520"/>
                  </a:moveTo>
                  <a:lnTo>
                    <a:pt x="0" y="639900"/>
                  </a:lnTo>
                  <a:lnTo>
                    <a:pt x="0" y="237804"/>
                  </a:lnTo>
                  <a:lnTo>
                    <a:pt x="17780" y="19050"/>
                  </a:lnTo>
                  <a:lnTo>
                    <a:pt x="2073733" y="0"/>
                  </a:lnTo>
                  <a:lnTo>
                    <a:pt x="4143676" y="5080"/>
                  </a:lnTo>
                  <a:close/>
                </a:path>
              </a:pathLst>
            </a:custGeom>
            <a:solidFill>
              <a:srgbClr val="FFFFFF"/>
            </a:solidFill>
          </p:spPr>
          <p:txBody>
            <a:bodyPr/>
            <a:lstStyle/>
            <a:p>
              <a:endParaRPr lang="en-GB"/>
            </a:p>
          </p:txBody>
        </p:sp>
        <p:sp>
          <p:nvSpPr>
            <p:cNvPr id="10" name="Freeform 10"/>
            <p:cNvSpPr/>
            <p:nvPr/>
          </p:nvSpPr>
          <p:spPr>
            <a:xfrm>
              <a:off x="-215" y="0"/>
              <a:ext cx="4187070" cy="673485"/>
            </a:xfrm>
            <a:custGeom>
              <a:avLst/>
              <a:gdLst/>
              <a:ahLst/>
              <a:cxnLst/>
              <a:rect l="l" t="t" r="r" b="b"/>
              <a:pathLst>
                <a:path w="4187070" h="673485">
                  <a:moveTo>
                    <a:pt x="4154051" y="21590"/>
                  </a:moveTo>
                  <a:cubicBezTo>
                    <a:pt x="4155321" y="34290"/>
                    <a:pt x="4155321" y="44450"/>
                    <a:pt x="4156591" y="54610"/>
                  </a:cubicBezTo>
                  <a:cubicBezTo>
                    <a:pt x="4159131" y="72823"/>
                    <a:pt x="4160401" y="85098"/>
                    <a:pt x="4162941" y="96934"/>
                  </a:cubicBezTo>
                  <a:cubicBezTo>
                    <a:pt x="4162941" y="114031"/>
                    <a:pt x="4175641" y="451148"/>
                    <a:pt x="4181991" y="468245"/>
                  </a:cubicBezTo>
                  <a:cubicBezTo>
                    <a:pt x="4188341" y="494110"/>
                    <a:pt x="4184531" y="520413"/>
                    <a:pt x="4184531" y="546277"/>
                  </a:cubicBezTo>
                  <a:cubicBezTo>
                    <a:pt x="4184531" y="569073"/>
                    <a:pt x="4185801" y="590116"/>
                    <a:pt x="4187071" y="613230"/>
                  </a:cubicBezTo>
                  <a:cubicBezTo>
                    <a:pt x="4187071" y="634820"/>
                    <a:pt x="4187071" y="648790"/>
                    <a:pt x="4187071" y="672920"/>
                  </a:cubicBezTo>
                  <a:cubicBezTo>
                    <a:pt x="4164211" y="672920"/>
                    <a:pt x="4143891" y="674190"/>
                    <a:pt x="4115535" y="672920"/>
                  </a:cubicBezTo>
                  <a:cubicBezTo>
                    <a:pt x="3905276" y="667840"/>
                    <a:pt x="3691782" y="674190"/>
                    <a:pt x="3481523" y="669110"/>
                  </a:cubicBezTo>
                  <a:cubicBezTo>
                    <a:pt x="3355367" y="665300"/>
                    <a:pt x="3232447" y="667840"/>
                    <a:pt x="3106291" y="665300"/>
                  </a:cubicBezTo>
                  <a:cubicBezTo>
                    <a:pt x="3048065" y="664030"/>
                    <a:pt x="2989840" y="662760"/>
                    <a:pt x="2931614" y="661490"/>
                  </a:cubicBezTo>
                  <a:cubicBezTo>
                    <a:pt x="2896032" y="661490"/>
                    <a:pt x="2863684" y="662760"/>
                    <a:pt x="2828102" y="662760"/>
                  </a:cubicBezTo>
                  <a:cubicBezTo>
                    <a:pt x="2737529" y="661490"/>
                    <a:pt x="2488452" y="662760"/>
                    <a:pt x="2397879" y="661490"/>
                  </a:cubicBezTo>
                  <a:cubicBezTo>
                    <a:pt x="2333184" y="660220"/>
                    <a:pt x="1039281" y="669110"/>
                    <a:pt x="974586" y="667840"/>
                  </a:cubicBezTo>
                  <a:cubicBezTo>
                    <a:pt x="958412" y="667840"/>
                    <a:pt x="939004" y="669110"/>
                    <a:pt x="922830" y="669110"/>
                  </a:cubicBezTo>
                  <a:cubicBezTo>
                    <a:pt x="884013" y="669110"/>
                    <a:pt x="848430" y="670380"/>
                    <a:pt x="809613" y="670380"/>
                  </a:cubicBezTo>
                  <a:cubicBezTo>
                    <a:pt x="712571" y="670380"/>
                    <a:pt x="618763" y="669110"/>
                    <a:pt x="521720" y="667840"/>
                  </a:cubicBezTo>
                  <a:cubicBezTo>
                    <a:pt x="463494" y="666570"/>
                    <a:pt x="405269" y="665300"/>
                    <a:pt x="350278" y="664030"/>
                  </a:cubicBezTo>
                  <a:cubicBezTo>
                    <a:pt x="246766" y="662760"/>
                    <a:pt x="143253" y="661490"/>
                    <a:pt x="44665" y="661490"/>
                  </a:cubicBezTo>
                  <a:cubicBezTo>
                    <a:pt x="34505" y="661490"/>
                    <a:pt x="25615" y="661490"/>
                    <a:pt x="15455" y="660220"/>
                  </a:cubicBezTo>
                  <a:cubicBezTo>
                    <a:pt x="6565" y="658950"/>
                    <a:pt x="1485" y="652600"/>
                    <a:pt x="4025" y="643710"/>
                  </a:cubicBezTo>
                  <a:cubicBezTo>
                    <a:pt x="12915" y="612035"/>
                    <a:pt x="9105" y="601075"/>
                    <a:pt x="7835" y="589677"/>
                  </a:cubicBezTo>
                  <a:cubicBezTo>
                    <a:pt x="6565" y="566443"/>
                    <a:pt x="2755" y="543647"/>
                    <a:pt x="4025" y="520413"/>
                  </a:cubicBezTo>
                  <a:cubicBezTo>
                    <a:pt x="1485" y="491479"/>
                    <a:pt x="-3595" y="133320"/>
                    <a:pt x="4025" y="103948"/>
                  </a:cubicBezTo>
                  <a:cubicBezTo>
                    <a:pt x="5295" y="98249"/>
                    <a:pt x="4025" y="92112"/>
                    <a:pt x="5295" y="86413"/>
                  </a:cubicBezTo>
                  <a:cubicBezTo>
                    <a:pt x="6565" y="77207"/>
                    <a:pt x="9105" y="67124"/>
                    <a:pt x="10375" y="44450"/>
                  </a:cubicBezTo>
                  <a:cubicBezTo>
                    <a:pt x="10375" y="41910"/>
                    <a:pt x="11645" y="39370"/>
                    <a:pt x="12915" y="38100"/>
                  </a:cubicBezTo>
                  <a:cubicBezTo>
                    <a:pt x="34505" y="35560"/>
                    <a:pt x="62385" y="30480"/>
                    <a:pt x="114141" y="29210"/>
                  </a:cubicBezTo>
                  <a:cubicBezTo>
                    <a:pt x="201479" y="25400"/>
                    <a:pt x="288818" y="22860"/>
                    <a:pt x="379391" y="20320"/>
                  </a:cubicBezTo>
                  <a:cubicBezTo>
                    <a:pt x="440851" y="17780"/>
                    <a:pt x="502312" y="16510"/>
                    <a:pt x="560537" y="13970"/>
                  </a:cubicBezTo>
                  <a:cubicBezTo>
                    <a:pt x="618763" y="11430"/>
                    <a:pt x="680223" y="8890"/>
                    <a:pt x="738449" y="8890"/>
                  </a:cubicBezTo>
                  <a:cubicBezTo>
                    <a:pt x="803144" y="7620"/>
                    <a:pt x="867839" y="10160"/>
                    <a:pt x="932534" y="8890"/>
                  </a:cubicBezTo>
                  <a:cubicBezTo>
                    <a:pt x="1013403" y="8890"/>
                    <a:pt x="2478748" y="6350"/>
                    <a:pt x="2559617" y="5080"/>
                  </a:cubicBezTo>
                  <a:cubicBezTo>
                    <a:pt x="2637251" y="3810"/>
                    <a:pt x="2714885" y="2540"/>
                    <a:pt x="2795754" y="2540"/>
                  </a:cubicBezTo>
                  <a:cubicBezTo>
                    <a:pt x="2928379" y="1270"/>
                    <a:pt x="3057770" y="0"/>
                    <a:pt x="3190394" y="0"/>
                  </a:cubicBezTo>
                  <a:cubicBezTo>
                    <a:pt x="3245386" y="0"/>
                    <a:pt x="3303611" y="2540"/>
                    <a:pt x="3358602" y="2540"/>
                  </a:cubicBezTo>
                  <a:cubicBezTo>
                    <a:pt x="3510636" y="3810"/>
                    <a:pt x="3665904" y="5080"/>
                    <a:pt x="3817937" y="7620"/>
                  </a:cubicBezTo>
                  <a:cubicBezTo>
                    <a:pt x="3898806" y="8890"/>
                    <a:pt x="3979675" y="12700"/>
                    <a:pt x="4060544" y="16510"/>
                  </a:cubicBezTo>
                  <a:cubicBezTo>
                    <a:pt x="4079953" y="16510"/>
                    <a:pt x="4099361" y="16510"/>
                    <a:pt x="4115535" y="16510"/>
                  </a:cubicBezTo>
                  <a:cubicBezTo>
                    <a:pt x="4135001" y="17780"/>
                    <a:pt x="4143891" y="20320"/>
                    <a:pt x="4154051" y="21590"/>
                  </a:cubicBezTo>
                  <a:close/>
                  <a:moveTo>
                    <a:pt x="4164211" y="656410"/>
                  </a:moveTo>
                  <a:cubicBezTo>
                    <a:pt x="4165481" y="639900"/>
                    <a:pt x="4166751" y="627200"/>
                    <a:pt x="4166751" y="614500"/>
                  </a:cubicBezTo>
                  <a:cubicBezTo>
                    <a:pt x="4165481" y="587924"/>
                    <a:pt x="4164211" y="564690"/>
                    <a:pt x="4164211" y="539702"/>
                  </a:cubicBezTo>
                  <a:cubicBezTo>
                    <a:pt x="4164211" y="528304"/>
                    <a:pt x="4166751" y="516906"/>
                    <a:pt x="4165481" y="505508"/>
                  </a:cubicBezTo>
                  <a:cubicBezTo>
                    <a:pt x="4165481" y="494987"/>
                    <a:pt x="4164211" y="484027"/>
                    <a:pt x="4162941" y="473506"/>
                  </a:cubicBezTo>
                  <a:cubicBezTo>
                    <a:pt x="4157861" y="457286"/>
                    <a:pt x="4146431" y="121484"/>
                    <a:pt x="4146431" y="105263"/>
                  </a:cubicBezTo>
                  <a:cubicBezTo>
                    <a:pt x="4143891" y="91674"/>
                    <a:pt x="4141351" y="77645"/>
                    <a:pt x="4138811" y="63500"/>
                  </a:cubicBezTo>
                  <a:cubicBezTo>
                    <a:pt x="4137541" y="44450"/>
                    <a:pt x="4136271" y="43180"/>
                    <a:pt x="4105831" y="41910"/>
                  </a:cubicBezTo>
                  <a:cubicBezTo>
                    <a:pt x="4096127" y="41910"/>
                    <a:pt x="4089657" y="41910"/>
                    <a:pt x="4079953" y="40640"/>
                  </a:cubicBezTo>
                  <a:cubicBezTo>
                    <a:pt x="3999084" y="36830"/>
                    <a:pt x="3914980" y="31750"/>
                    <a:pt x="3834111" y="30480"/>
                  </a:cubicBezTo>
                  <a:cubicBezTo>
                    <a:pt x="3636791" y="26670"/>
                    <a:pt x="3436236" y="25400"/>
                    <a:pt x="3238916" y="22860"/>
                  </a:cubicBezTo>
                  <a:cubicBezTo>
                    <a:pt x="3209803" y="22860"/>
                    <a:pt x="3177456" y="22860"/>
                    <a:pt x="3148343" y="22860"/>
                  </a:cubicBezTo>
                  <a:cubicBezTo>
                    <a:pt x="3099822" y="22860"/>
                    <a:pt x="3051300" y="22860"/>
                    <a:pt x="3006014" y="22860"/>
                  </a:cubicBezTo>
                  <a:cubicBezTo>
                    <a:pt x="2902501" y="22860"/>
                    <a:pt x="2798989" y="22860"/>
                    <a:pt x="2698712" y="24130"/>
                  </a:cubicBezTo>
                  <a:cubicBezTo>
                    <a:pt x="2611373" y="25400"/>
                    <a:pt x="1139559" y="29210"/>
                    <a:pt x="1052220" y="29210"/>
                  </a:cubicBezTo>
                  <a:cubicBezTo>
                    <a:pt x="909891" y="29210"/>
                    <a:pt x="767562" y="26670"/>
                    <a:pt x="625232" y="33020"/>
                  </a:cubicBezTo>
                  <a:cubicBezTo>
                    <a:pt x="550833" y="36830"/>
                    <a:pt x="479668" y="36830"/>
                    <a:pt x="408504" y="38100"/>
                  </a:cubicBezTo>
                  <a:cubicBezTo>
                    <a:pt x="285583" y="41910"/>
                    <a:pt x="162662" y="45720"/>
                    <a:pt x="45935" y="50800"/>
                  </a:cubicBezTo>
                  <a:cubicBezTo>
                    <a:pt x="33235" y="50800"/>
                    <a:pt x="30695" y="53340"/>
                    <a:pt x="29425" y="65809"/>
                  </a:cubicBezTo>
                  <a:cubicBezTo>
                    <a:pt x="28155" y="73700"/>
                    <a:pt x="28155" y="81591"/>
                    <a:pt x="26885" y="89482"/>
                  </a:cubicBezTo>
                  <a:cubicBezTo>
                    <a:pt x="25615" y="102633"/>
                    <a:pt x="23075" y="115346"/>
                    <a:pt x="21805" y="128498"/>
                  </a:cubicBezTo>
                  <a:cubicBezTo>
                    <a:pt x="16725" y="142526"/>
                    <a:pt x="23075" y="485342"/>
                    <a:pt x="25615" y="499370"/>
                  </a:cubicBezTo>
                  <a:cubicBezTo>
                    <a:pt x="25615" y="514275"/>
                    <a:pt x="25615" y="529619"/>
                    <a:pt x="26885" y="544524"/>
                  </a:cubicBezTo>
                  <a:cubicBezTo>
                    <a:pt x="26885" y="555484"/>
                    <a:pt x="29425" y="566443"/>
                    <a:pt x="29425" y="577403"/>
                  </a:cubicBezTo>
                  <a:cubicBezTo>
                    <a:pt x="29425" y="589239"/>
                    <a:pt x="29425" y="601075"/>
                    <a:pt x="28155" y="614500"/>
                  </a:cubicBezTo>
                  <a:cubicBezTo>
                    <a:pt x="28155" y="618310"/>
                    <a:pt x="28155" y="620850"/>
                    <a:pt x="28155" y="624660"/>
                  </a:cubicBezTo>
                  <a:cubicBezTo>
                    <a:pt x="28155" y="634820"/>
                    <a:pt x="31965" y="638630"/>
                    <a:pt x="40855" y="638630"/>
                  </a:cubicBezTo>
                  <a:cubicBezTo>
                    <a:pt x="68854" y="638630"/>
                    <a:pt x="114141" y="639900"/>
                    <a:pt x="156193" y="639900"/>
                  </a:cubicBezTo>
                  <a:cubicBezTo>
                    <a:pt x="217653" y="639900"/>
                    <a:pt x="282348" y="637360"/>
                    <a:pt x="343808" y="639900"/>
                  </a:cubicBezTo>
                  <a:cubicBezTo>
                    <a:pt x="444086" y="643710"/>
                    <a:pt x="544363" y="646250"/>
                    <a:pt x="644641" y="644980"/>
                  </a:cubicBezTo>
                  <a:cubicBezTo>
                    <a:pt x="709336" y="643710"/>
                    <a:pt x="770796" y="646250"/>
                    <a:pt x="835492" y="646250"/>
                  </a:cubicBezTo>
                  <a:cubicBezTo>
                    <a:pt x="929299" y="646250"/>
                    <a:pt x="1023107" y="644980"/>
                    <a:pt x="1116915" y="646250"/>
                  </a:cubicBezTo>
                  <a:cubicBezTo>
                    <a:pt x="1256010" y="647520"/>
                    <a:pt x="2782815" y="637360"/>
                    <a:pt x="2925145" y="639900"/>
                  </a:cubicBezTo>
                  <a:cubicBezTo>
                    <a:pt x="2986605" y="641170"/>
                    <a:pt x="3048065" y="642440"/>
                    <a:pt x="3106291" y="642440"/>
                  </a:cubicBezTo>
                  <a:cubicBezTo>
                    <a:pt x="3213038" y="644980"/>
                    <a:pt x="3316550" y="641170"/>
                    <a:pt x="3423297" y="644980"/>
                  </a:cubicBezTo>
                  <a:cubicBezTo>
                    <a:pt x="3510636" y="647520"/>
                    <a:pt x="3597974" y="647520"/>
                    <a:pt x="3685313" y="650060"/>
                  </a:cubicBezTo>
                  <a:cubicBezTo>
                    <a:pt x="3814703" y="653870"/>
                    <a:pt x="3944093" y="656410"/>
                    <a:pt x="4073483" y="657680"/>
                  </a:cubicBezTo>
                  <a:cubicBezTo>
                    <a:pt x="4122004" y="657680"/>
                    <a:pt x="4143891" y="656410"/>
                    <a:pt x="4164211" y="656410"/>
                  </a:cubicBezTo>
                  <a:close/>
                </a:path>
              </a:pathLst>
            </a:custGeom>
            <a:solidFill>
              <a:srgbClr val="FFFFFF"/>
            </a:solidFill>
          </p:spPr>
          <p:txBody>
            <a:bodyPr/>
            <a:lstStyle/>
            <a:p>
              <a:endParaRPr lang="en-GB"/>
            </a:p>
          </p:txBody>
        </p:sp>
      </p:grpSp>
      <p:grpSp>
        <p:nvGrpSpPr>
          <p:cNvPr id="11" name="Group 11"/>
          <p:cNvGrpSpPr/>
          <p:nvPr/>
        </p:nvGrpSpPr>
        <p:grpSpPr>
          <a:xfrm>
            <a:off x="2218445" y="4237977"/>
            <a:ext cx="4446425" cy="4027170"/>
            <a:chOff x="0" y="0"/>
            <a:chExt cx="1453080" cy="1316068"/>
          </a:xfrm>
        </p:grpSpPr>
        <p:sp>
          <p:nvSpPr>
            <p:cNvPr id="12" name="Freeform 12"/>
            <p:cNvSpPr/>
            <p:nvPr/>
          </p:nvSpPr>
          <p:spPr>
            <a:xfrm>
              <a:off x="10160" y="16510"/>
              <a:ext cx="1430220" cy="1288129"/>
            </a:xfrm>
            <a:custGeom>
              <a:avLst/>
              <a:gdLst/>
              <a:ahLst/>
              <a:cxnLst/>
              <a:rect l="l" t="t" r="r" b="b"/>
              <a:pathLst>
                <a:path w="1430220" h="1288129">
                  <a:moveTo>
                    <a:pt x="1430220" y="1288129"/>
                  </a:moveTo>
                  <a:lnTo>
                    <a:pt x="0" y="1280509"/>
                  </a:lnTo>
                  <a:lnTo>
                    <a:pt x="0" y="459984"/>
                  </a:lnTo>
                  <a:lnTo>
                    <a:pt x="17780" y="19050"/>
                  </a:lnTo>
                  <a:lnTo>
                    <a:pt x="710993" y="0"/>
                  </a:lnTo>
                  <a:lnTo>
                    <a:pt x="1411170" y="5080"/>
                  </a:lnTo>
                  <a:close/>
                </a:path>
              </a:pathLst>
            </a:custGeom>
            <a:solidFill>
              <a:srgbClr val="FFFFFF"/>
            </a:solidFill>
          </p:spPr>
          <p:txBody>
            <a:bodyPr/>
            <a:lstStyle/>
            <a:p>
              <a:endParaRPr lang="en-GB"/>
            </a:p>
          </p:txBody>
        </p:sp>
        <p:sp>
          <p:nvSpPr>
            <p:cNvPr id="13" name="Freeform 13"/>
            <p:cNvSpPr/>
            <p:nvPr/>
          </p:nvSpPr>
          <p:spPr>
            <a:xfrm>
              <a:off x="-215" y="0"/>
              <a:ext cx="1454565" cy="1314093"/>
            </a:xfrm>
            <a:custGeom>
              <a:avLst/>
              <a:gdLst/>
              <a:ahLst/>
              <a:cxnLst/>
              <a:rect l="l" t="t" r="r" b="b"/>
              <a:pathLst>
                <a:path w="1454565" h="1314093">
                  <a:moveTo>
                    <a:pt x="1421545" y="21590"/>
                  </a:moveTo>
                  <a:cubicBezTo>
                    <a:pt x="1422815" y="34290"/>
                    <a:pt x="1422815" y="44450"/>
                    <a:pt x="1424085" y="54610"/>
                  </a:cubicBezTo>
                  <a:cubicBezTo>
                    <a:pt x="1426625" y="82735"/>
                    <a:pt x="1427895" y="109366"/>
                    <a:pt x="1430435" y="135046"/>
                  </a:cubicBezTo>
                  <a:cubicBezTo>
                    <a:pt x="1430435" y="172139"/>
                    <a:pt x="1443135" y="903541"/>
                    <a:pt x="1449485" y="940634"/>
                  </a:cubicBezTo>
                  <a:cubicBezTo>
                    <a:pt x="1455835" y="996749"/>
                    <a:pt x="1452025" y="1053816"/>
                    <a:pt x="1452025" y="1109931"/>
                  </a:cubicBezTo>
                  <a:cubicBezTo>
                    <a:pt x="1452025" y="1159389"/>
                    <a:pt x="1453295" y="1205042"/>
                    <a:pt x="1454565" y="1253838"/>
                  </a:cubicBezTo>
                  <a:cubicBezTo>
                    <a:pt x="1454565" y="1275429"/>
                    <a:pt x="1454565" y="1289398"/>
                    <a:pt x="1454565" y="1313529"/>
                  </a:cubicBezTo>
                  <a:cubicBezTo>
                    <a:pt x="1431705" y="1313529"/>
                    <a:pt x="1411385" y="1314798"/>
                    <a:pt x="1391892" y="1313529"/>
                  </a:cubicBezTo>
                  <a:cubicBezTo>
                    <a:pt x="1322491" y="1308448"/>
                    <a:pt x="1252022" y="1314798"/>
                    <a:pt x="1182620" y="1309719"/>
                  </a:cubicBezTo>
                  <a:cubicBezTo>
                    <a:pt x="1140979" y="1305908"/>
                    <a:pt x="1100406" y="1308448"/>
                    <a:pt x="1058766" y="1305908"/>
                  </a:cubicBezTo>
                  <a:cubicBezTo>
                    <a:pt x="1039547" y="1304638"/>
                    <a:pt x="1020328" y="1303369"/>
                    <a:pt x="1001109" y="1302098"/>
                  </a:cubicBezTo>
                  <a:cubicBezTo>
                    <a:pt x="989364" y="1302098"/>
                    <a:pt x="978687" y="1303369"/>
                    <a:pt x="966942" y="1303369"/>
                  </a:cubicBezTo>
                  <a:cubicBezTo>
                    <a:pt x="937046" y="1302098"/>
                    <a:pt x="854832" y="1303369"/>
                    <a:pt x="824936" y="1302098"/>
                  </a:cubicBezTo>
                  <a:cubicBezTo>
                    <a:pt x="803582" y="1300829"/>
                    <a:pt x="376496" y="1309719"/>
                    <a:pt x="355142" y="1308448"/>
                  </a:cubicBezTo>
                  <a:cubicBezTo>
                    <a:pt x="349803" y="1308448"/>
                    <a:pt x="343397" y="1309719"/>
                    <a:pt x="338059" y="1309719"/>
                  </a:cubicBezTo>
                  <a:cubicBezTo>
                    <a:pt x="325246" y="1309719"/>
                    <a:pt x="313501" y="1310988"/>
                    <a:pt x="300689" y="1310988"/>
                  </a:cubicBezTo>
                  <a:cubicBezTo>
                    <a:pt x="268657" y="1310988"/>
                    <a:pt x="237693" y="1309719"/>
                    <a:pt x="205662" y="1308448"/>
                  </a:cubicBezTo>
                  <a:cubicBezTo>
                    <a:pt x="186443" y="1307179"/>
                    <a:pt x="167224" y="1305908"/>
                    <a:pt x="149073" y="1304638"/>
                  </a:cubicBezTo>
                  <a:cubicBezTo>
                    <a:pt x="114906" y="1303369"/>
                    <a:pt x="80740" y="1302098"/>
                    <a:pt x="44665" y="1302098"/>
                  </a:cubicBezTo>
                  <a:cubicBezTo>
                    <a:pt x="34505" y="1302098"/>
                    <a:pt x="25615" y="1302098"/>
                    <a:pt x="15455" y="1300829"/>
                  </a:cubicBezTo>
                  <a:cubicBezTo>
                    <a:pt x="6565" y="1299558"/>
                    <a:pt x="1485" y="1293208"/>
                    <a:pt x="4025" y="1284319"/>
                  </a:cubicBezTo>
                  <a:cubicBezTo>
                    <a:pt x="12915" y="1252597"/>
                    <a:pt x="9105" y="1228819"/>
                    <a:pt x="7835" y="1204091"/>
                  </a:cubicBezTo>
                  <a:cubicBezTo>
                    <a:pt x="6565" y="1153682"/>
                    <a:pt x="2755" y="1104224"/>
                    <a:pt x="4025" y="1053816"/>
                  </a:cubicBezTo>
                  <a:cubicBezTo>
                    <a:pt x="1485" y="991043"/>
                    <a:pt x="-3595" y="213988"/>
                    <a:pt x="4025" y="150264"/>
                  </a:cubicBezTo>
                  <a:cubicBezTo>
                    <a:pt x="5295" y="137899"/>
                    <a:pt x="4025" y="124584"/>
                    <a:pt x="5295" y="112219"/>
                  </a:cubicBezTo>
                  <a:cubicBezTo>
                    <a:pt x="6565" y="92246"/>
                    <a:pt x="9105" y="70371"/>
                    <a:pt x="10375" y="44450"/>
                  </a:cubicBezTo>
                  <a:cubicBezTo>
                    <a:pt x="10375" y="41910"/>
                    <a:pt x="11645" y="39370"/>
                    <a:pt x="12915" y="38100"/>
                  </a:cubicBezTo>
                  <a:cubicBezTo>
                    <a:pt x="34505" y="35560"/>
                    <a:pt x="54047" y="30480"/>
                    <a:pt x="71130" y="29210"/>
                  </a:cubicBezTo>
                  <a:cubicBezTo>
                    <a:pt x="99958" y="25400"/>
                    <a:pt x="128787" y="22860"/>
                    <a:pt x="158683" y="20320"/>
                  </a:cubicBezTo>
                  <a:cubicBezTo>
                    <a:pt x="178969" y="17780"/>
                    <a:pt x="199256" y="16510"/>
                    <a:pt x="218475" y="13970"/>
                  </a:cubicBezTo>
                  <a:cubicBezTo>
                    <a:pt x="237693" y="11430"/>
                    <a:pt x="257980" y="8890"/>
                    <a:pt x="277199" y="8890"/>
                  </a:cubicBezTo>
                  <a:cubicBezTo>
                    <a:pt x="298553" y="7620"/>
                    <a:pt x="319907" y="10160"/>
                    <a:pt x="341262" y="8890"/>
                  </a:cubicBezTo>
                  <a:cubicBezTo>
                    <a:pt x="367955" y="8890"/>
                    <a:pt x="851629" y="6350"/>
                    <a:pt x="878322" y="5080"/>
                  </a:cubicBezTo>
                  <a:cubicBezTo>
                    <a:pt x="903947" y="3810"/>
                    <a:pt x="929572" y="2540"/>
                    <a:pt x="956265" y="2540"/>
                  </a:cubicBezTo>
                  <a:cubicBezTo>
                    <a:pt x="1000041" y="1270"/>
                    <a:pt x="1042750" y="0"/>
                    <a:pt x="1086526" y="0"/>
                  </a:cubicBezTo>
                  <a:cubicBezTo>
                    <a:pt x="1104677" y="0"/>
                    <a:pt x="1123896" y="2540"/>
                    <a:pt x="1142047" y="2540"/>
                  </a:cubicBezTo>
                  <a:cubicBezTo>
                    <a:pt x="1192230" y="3810"/>
                    <a:pt x="1243480" y="5080"/>
                    <a:pt x="1293663" y="7620"/>
                  </a:cubicBezTo>
                  <a:cubicBezTo>
                    <a:pt x="1320355" y="8890"/>
                    <a:pt x="1347048" y="12700"/>
                    <a:pt x="1373741" y="16510"/>
                  </a:cubicBezTo>
                  <a:cubicBezTo>
                    <a:pt x="1380147" y="16510"/>
                    <a:pt x="1386554" y="16510"/>
                    <a:pt x="1391892" y="16510"/>
                  </a:cubicBezTo>
                  <a:cubicBezTo>
                    <a:pt x="1402495" y="17780"/>
                    <a:pt x="1411385" y="20320"/>
                    <a:pt x="1421545" y="21590"/>
                  </a:cubicBezTo>
                  <a:close/>
                  <a:moveTo>
                    <a:pt x="1431705" y="1297019"/>
                  </a:moveTo>
                  <a:cubicBezTo>
                    <a:pt x="1432975" y="1280508"/>
                    <a:pt x="1434245" y="1267808"/>
                    <a:pt x="1434245" y="1255108"/>
                  </a:cubicBezTo>
                  <a:cubicBezTo>
                    <a:pt x="1432975" y="1200286"/>
                    <a:pt x="1431705" y="1149878"/>
                    <a:pt x="1431705" y="1095664"/>
                  </a:cubicBezTo>
                  <a:cubicBezTo>
                    <a:pt x="1431705" y="1070936"/>
                    <a:pt x="1434245" y="1046207"/>
                    <a:pt x="1432975" y="1021478"/>
                  </a:cubicBezTo>
                  <a:cubicBezTo>
                    <a:pt x="1432975" y="998651"/>
                    <a:pt x="1431705" y="974874"/>
                    <a:pt x="1430435" y="952047"/>
                  </a:cubicBezTo>
                  <a:cubicBezTo>
                    <a:pt x="1425355" y="916856"/>
                    <a:pt x="1413925" y="188308"/>
                    <a:pt x="1413925" y="153117"/>
                  </a:cubicBezTo>
                  <a:cubicBezTo>
                    <a:pt x="1411385" y="123633"/>
                    <a:pt x="1408845" y="93197"/>
                    <a:pt x="1406305" y="63500"/>
                  </a:cubicBezTo>
                  <a:cubicBezTo>
                    <a:pt x="1405035" y="44450"/>
                    <a:pt x="1403765" y="43180"/>
                    <a:pt x="1388689" y="41910"/>
                  </a:cubicBezTo>
                  <a:cubicBezTo>
                    <a:pt x="1385486" y="41910"/>
                    <a:pt x="1383351" y="41910"/>
                    <a:pt x="1380147" y="40640"/>
                  </a:cubicBezTo>
                  <a:cubicBezTo>
                    <a:pt x="1353455" y="36830"/>
                    <a:pt x="1325694" y="31750"/>
                    <a:pt x="1299001" y="30480"/>
                  </a:cubicBezTo>
                  <a:cubicBezTo>
                    <a:pt x="1233871" y="26670"/>
                    <a:pt x="1167672" y="25400"/>
                    <a:pt x="1102542" y="22860"/>
                  </a:cubicBezTo>
                  <a:cubicBezTo>
                    <a:pt x="1092932" y="22860"/>
                    <a:pt x="1082255" y="22860"/>
                    <a:pt x="1072646" y="22860"/>
                  </a:cubicBezTo>
                  <a:cubicBezTo>
                    <a:pt x="1056630" y="22860"/>
                    <a:pt x="1040614" y="22860"/>
                    <a:pt x="1025666" y="22860"/>
                  </a:cubicBezTo>
                  <a:cubicBezTo>
                    <a:pt x="991500" y="22860"/>
                    <a:pt x="957333" y="22860"/>
                    <a:pt x="924234" y="24130"/>
                  </a:cubicBezTo>
                  <a:cubicBezTo>
                    <a:pt x="895405" y="25400"/>
                    <a:pt x="409595" y="29210"/>
                    <a:pt x="380767" y="29210"/>
                  </a:cubicBezTo>
                  <a:cubicBezTo>
                    <a:pt x="333788" y="29210"/>
                    <a:pt x="286808" y="26670"/>
                    <a:pt x="239829" y="33020"/>
                  </a:cubicBezTo>
                  <a:cubicBezTo>
                    <a:pt x="215271" y="36830"/>
                    <a:pt x="191782" y="36830"/>
                    <a:pt x="168292" y="38100"/>
                  </a:cubicBezTo>
                  <a:cubicBezTo>
                    <a:pt x="127719" y="41910"/>
                    <a:pt x="87146" y="45720"/>
                    <a:pt x="45935" y="50800"/>
                  </a:cubicBezTo>
                  <a:cubicBezTo>
                    <a:pt x="33235" y="50800"/>
                    <a:pt x="30695" y="53340"/>
                    <a:pt x="29425" y="67517"/>
                  </a:cubicBezTo>
                  <a:cubicBezTo>
                    <a:pt x="28155" y="84637"/>
                    <a:pt x="28155" y="101757"/>
                    <a:pt x="26885" y="118877"/>
                  </a:cubicBezTo>
                  <a:cubicBezTo>
                    <a:pt x="25615" y="147410"/>
                    <a:pt x="23075" y="174993"/>
                    <a:pt x="21805" y="203526"/>
                  </a:cubicBezTo>
                  <a:cubicBezTo>
                    <a:pt x="16725" y="233961"/>
                    <a:pt x="23075" y="977727"/>
                    <a:pt x="25615" y="1008162"/>
                  </a:cubicBezTo>
                  <a:cubicBezTo>
                    <a:pt x="25615" y="1040500"/>
                    <a:pt x="25615" y="1073789"/>
                    <a:pt x="26885" y="1106127"/>
                  </a:cubicBezTo>
                  <a:cubicBezTo>
                    <a:pt x="26885" y="1129904"/>
                    <a:pt x="29425" y="1153682"/>
                    <a:pt x="29425" y="1177460"/>
                  </a:cubicBezTo>
                  <a:cubicBezTo>
                    <a:pt x="29425" y="1203140"/>
                    <a:pt x="29425" y="1228819"/>
                    <a:pt x="28155" y="1255108"/>
                  </a:cubicBezTo>
                  <a:cubicBezTo>
                    <a:pt x="28155" y="1258919"/>
                    <a:pt x="28155" y="1261458"/>
                    <a:pt x="28155" y="1265269"/>
                  </a:cubicBezTo>
                  <a:cubicBezTo>
                    <a:pt x="28155" y="1275429"/>
                    <a:pt x="31965" y="1279239"/>
                    <a:pt x="40855" y="1279239"/>
                  </a:cubicBezTo>
                  <a:cubicBezTo>
                    <a:pt x="56182" y="1279239"/>
                    <a:pt x="71130" y="1280508"/>
                    <a:pt x="85010" y="1280508"/>
                  </a:cubicBezTo>
                  <a:cubicBezTo>
                    <a:pt x="105297" y="1280508"/>
                    <a:pt x="126651" y="1277969"/>
                    <a:pt x="146938" y="1280508"/>
                  </a:cubicBezTo>
                  <a:cubicBezTo>
                    <a:pt x="180037" y="1284319"/>
                    <a:pt x="213136" y="1286858"/>
                    <a:pt x="246235" y="1285589"/>
                  </a:cubicBezTo>
                  <a:cubicBezTo>
                    <a:pt x="267589" y="1284319"/>
                    <a:pt x="287876" y="1286858"/>
                    <a:pt x="309230" y="1286858"/>
                  </a:cubicBezTo>
                  <a:cubicBezTo>
                    <a:pt x="340194" y="1286858"/>
                    <a:pt x="371158" y="1285589"/>
                    <a:pt x="402121" y="1286858"/>
                  </a:cubicBezTo>
                  <a:cubicBezTo>
                    <a:pt x="448033" y="1288129"/>
                    <a:pt x="951994" y="1277969"/>
                    <a:pt x="998974" y="1280508"/>
                  </a:cubicBezTo>
                  <a:cubicBezTo>
                    <a:pt x="1019260" y="1281779"/>
                    <a:pt x="1039547" y="1283048"/>
                    <a:pt x="1058766" y="1283048"/>
                  </a:cubicBezTo>
                  <a:cubicBezTo>
                    <a:pt x="1094000" y="1285589"/>
                    <a:pt x="1128167" y="1281779"/>
                    <a:pt x="1163401" y="1285589"/>
                  </a:cubicBezTo>
                  <a:cubicBezTo>
                    <a:pt x="1192230" y="1288129"/>
                    <a:pt x="1221058" y="1288129"/>
                    <a:pt x="1249886" y="1290669"/>
                  </a:cubicBezTo>
                  <a:cubicBezTo>
                    <a:pt x="1292595" y="1294479"/>
                    <a:pt x="1335303" y="1297019"/>
                    <a:pt x="1378012" y="1298289"/>
                  </a:cubicBezTo>
                  <a:cubicBezTo>
                    <a:pt x="1394028" y="1298289"/>
                    <a:pt x="1411385" y="1297019"/>
                    <a:pt x="1431705" y="1297019"/>
                  </a:cubicBezTo>
                  <a:close/>
                </a:path>
              </a:pathLst>
            </a:custGeom>
            <a:solidFill>
              <a:srgbClr val="FFFFFF"/>
            </a:solidFill>
          </p:spPr>
          <p:txBody>
            <a:bodyPr/>
            <a:lstStyle/>
            <a:p>
              <a:endParaRPr lang="en-GB"/>
            </a:p>
          </p:txBody>
        </p:sp>
      </p:grpSp>
      <p:grpSp>
        <p:nvGrpSpPr>
          <p:cNvPr id="14" name="Group 14"/>
          <p:cNvGrpSpPr/>
          <p:nvPr/>
        </p:nvGrpSpPr>
        <p:grpSpPr>
          <a:xfrm>
            <a:off x="6922044" y="4237977"/>
            <a:ext cx="4446425" cy="4027170"/>
            <a:chOff x="0" y="0"/>
            <a:chExt cx="1453080" cy="1316068"/>
          </a:xfrm>
        </p:grpSpPr>
        <p:sp>
          <p:nvSpPr>
            <p:cNvPr id="15" name="Freeform 15"/>
            <p:cNvSpPr/>
            <p:nvPr/>
          </p:nvSpPr>
          <p:spPr>
            <a:xfrm>
              <a:off x="10160" y="16510"/>
              <a:ext cx="1430220" cy="1288129"/>
            </a:xfrm>
            <a:custGeom>
              <a:avLst/>
              <a:gdLst/>
              <a:ahLst/>
              <a:cxnLst/>
              <a:rect l="l" t="t" r="r" b="b"/>
              <a:pathLst>
                <a:path w="1430220" h="1288129">
                  <a:moveTo>
                    <a:pt x="1430220" y="1288129"/>
                  </a:moveTo>
                  <a:lnTo>
                    <a:pt x="0" y="1280509"/>
                  </a:lnTo>
                  <a:lnTo>
                    <a:pt x="0" y="459984"/>
                  </a:lnTo>
                  <a:lnTo>
                    <a:pt x="17780" y="19050"/>
                  </a:lnTo>
                  <a:lnTo>
                    <a:pt x="710993" y="0"/>
                  </a:lnTo>
                  <a:lnTo>
                    <a:pt x="1411170" y="5080"/>
                  </a:lnTo>
                  <a:close/>
                </a:path>
              </a:pathLst>
            </a:custGeom>
            <a:solidFill>
              <a:srgbClr val="FFFFFF"/>
            </a:solidFill>
          </p:spPr>
          <p:txBody>
            <a:bodyPr/>
            <a:lstStyle/>
            <a:p>
              <a:endParaRPr lang="en-GB"/>
            </a:p>
          </p:txBody>
        </p:sp>
        <p:sp>
          <p:nvSpPr>
            <p:cNvPr id="16" name="Freeform 16"/>
            <p:cNvSpPr/>
            <p:nvPr/>
          </p:nvSpPr>
          <p:spPr>
            <a:xfrm>
              <a:off x="-215" y="0"/>
              <a:ext cx="1454565" cy="1314093"/>
            </a:xfrm>
            <a:custGeom>
              <a:avLst/>
              <a:gdLst/>
              <a:ahLst/>
              <a:cxnLst/>
              <a:rect l="l" t="t" r="r" b="b"/>
              <a:pathLst>
                <a:path w="1454565" h="1314093">
                  <a:moveTo>
                    <a:pt x="1421545" y="21590"/>
                  </a:moveTo>
                  <a:cubicBezTo>
                    <a:pt x="1422815" y="34290"/>
                    <a:pt x="1422815" y="44450"/>
                    <a:pt x="1424085" y="54610"/>
                  </a:cubicBezTo>
                  <a:cubicBezTo>
                    <a:pt x="1426625" y="82735"/>
                    <a:pt x="1427895" y="109366"/>
                    <a:pt x="1430435" y="135046"/>
                  </a:cubicBezTo>
                  <a:cubicBezTo>
                    <a:pt x="1430435" y="172139"/>
                    <a:pt x="1443135" y="903541"/>
                    <a:pt x="1449485" y="940634"/>
                  </a:cubicBezTo>
                  <a:cubicBezTo>
                    <a:pt x="1455835" y="996749"/>
                    <a:pt x="1452025" y="1053816"/>
                    <a:pt x="1452025" y="1109931"/>
                  </a:cubicBezTo>
                  <a:cubicBezTo>
                    <a:pt x="1452025" y="1159389"/>
                    <a:pt x="1453295" y="1205042"/>
                    <a:pt x="1454565" y="1253838"/>
                  </a:cubicBezTo>
                  <a:cubicBezTo>
                    <a:pt x="1454565" y="1275429"/>
                    <a:pt x="1454565" y="1289398"/>
                    <a:pt x="1454565" y="1313529"/>
                  </a:cubicBezTo>
                  <a:cubicBezTo>
                    <a:pt x="1431705" y="1313529"/>
                    <a:pt x="1411385" y="1314798"/>
                    <a:pt x="1391892" y="1313529"/>
                  </a:cubicBezTo>
                  <a:cubicBezTo>
                    <a:pt x="1322491" y="1308448"/>
                    <a:pt x="1252022" y="1314798"/>
                    <a:pt x="1182620" y="1309719"/>
                  </a:cubicBezTo>
                  <a:cubicBezTo>
                    <a:pt x="1140979" y="1305908"/>
                    <a:pt x="1100406" y="1308448"/>
                    <a:pt x="1058766" y="1305908"/>
                  </a:cubicBezTo>
                  <a:cubicBezTo>
                    <a:pt x="1039547" y="1304638"/>
                    <a:pt x="1020328" y="1303369"/>
                    <a:pt x="1001109" y="1302098"/>
                  </a:cubicBezTo>
                  <a:cubicBezTo>
                    <a:pt x="989364" y="1302098"/>
                    <a:pt x="978687" y="1303369"/>
                    <a:pt x="966942" y="1303369"/>
                  </a:cubicBezTo>
                  <a:cubicBezTo>
                    <a:pt x="937046" y="1302098"/>
                    <a:pt x="854832" y="1303369"/>
                    <a:pt x="824936" y="1302098"/>
                  </a:cubicBezTo>
                  <a:cubicBezTo>
                    <a:pt x="803582" y="1300829"/>
                    <a:pt x="376496" y="1309719"/>
                    <a:pt x="355142" y="1308448"/>
                  </a:cubicBezTo>
                  <a:cubicBezTo>
                    <a:pt x="349803" y="1308448"/>
                    <a:pt x="343397" y="1309719"/>
                    <a:pt x="338059" y="1309719"/>
                  </a:cubicBezTo>
                  <a:cubicBezTo>
                    <a:pt x="325246" y="1309719"/>
                    <a:pt x="313501" y="1310988"/>
                    <a:pt x="300689" y="1310988"/>
                  </a:cubicBezTo>
                  <a:cubicBezTo>
                    <a:pt x="268657" y="1310988"/>
                    <a:pt x="237693" y="1309719"/>
                    <a:pt x="205662" y="1308448"/>
                  </a:cubicBezTo>
                  <a:cubicBezTo>
                    <a:pt x="186443" y="1307179"/>
                    <a:pt x="167224" y="1305908"/>
                    <a:pt x="149073" y="1304638"/>
                  </a:cubicBezTo>
                  <a:cubicBezTo>
                    <a:pt x="114906" y="1303369"/>
                    <a:pt x="80740" y="1302098"/>
                    <a:pt x="44665" y="1302098"/>
                  </a:cubicBezTo>
                  <a:cubicBezTo>
                    <a:pt x="34505" y="1302098"/>
                    <a:pt x="25615" y="1302098"/>
                    <a:pt x="15455" y="1300829"/>
                  </a:cubicBezTo>
                  <a:cubicBezTo>
                    <a:pt x="6565" y="1299558"/>
                    <a:pt x="1485" y="1293208"/>
                    <a:pt x="4025" y="1284319"/>
                  </a:cubicBezTo>
                  <a:cubicBezTo>
                    <a:pt x="12915" y="1252597"/>
                    <a:pt x="9105" y="1228819"/>
                    <a:pt x="7835" y="1204091"/>
                  </a:cubicBezTo>
                  <a:cubicBezTo>
                    <a:pt x="6565" y="1153682"/>
                    <a:pt x="2755" y="1104224"/>
                    <a:pt x="4025" y="1053816"/>
                  </a:cubicBezTo>
                  <a:cubicBezTo>
                    <a:pt x="1485" y="991043"/>
                    <a:pt x="-3595" y="213988"/>
                    <a:pt x="4025" y="150264"/>
                  </a:cubicBezTo>
                  <a:cubicBezTo>
                    <a:pt x="5295" y="137899"/>
                    <a:pt x="4025" y="124584"/>
                    <a:pt x="5295" y="112219"/>
                  </a:cubicBezTo>
                  <a:cubicBezTo>
                    <a:pt x="6565" y="92246"/>
                    <a:pt x="9105" y="70371"/>
                    <a:pt x="10375" y="44450"/>
                  </a:cubicBezTo>
                  <a:cubicBezTo>
                    <a:pt x="10375" y="41910"/>
                    <a:pt x="11645" y="39370"/>
                    <a:pt x="12915" y="38100"/>
                  </a:cubicBezTo>
                  <a:cubicBezTo>
                    <a:pt x="34505" y="35560"/>
                    <a:pt x="54047" y="30480"/>
                    <a:pt x="71130" y="29210"/>
                  </a:cubicBezTo>
                  <a:cubicBezTo>
                    <a:pt x="99958" y="25400"/>
                    <a:pt x="128787" y="22860"/>
                    <a:pt x="158683" y="20320"/>
                  </a:cubicBezTo>
                  <a:cubicBezTo>
                    <a:pt x="178969" y="17780"/>
                    <a:pt x="199256" y="16510"/>
                    <a:pt x="218475" y="13970"/>
                  </a:cubicBezTo>
                  <a:cubicBezTo>
                    <a:pt x="237693" y="11430"/>
                    <a:pt x="257980" y="8890"/>
                    <a:pt x="277199" y="8890"/>
                  </a:cubicBezTo>
                  <a:cubicBezTo>
                    <a:pt x="298553" y="7620"/>
                    <a:pt x="319907" y="10160"/>
                    <a:pt x="341262" y="8890"/>
                  </a:cubicBezTo>
                  <a:cubicBezTo>
                    <a:pt x="367955" y="8890"/>
                    <a:pt x="851629" y="6350"/>
                    <a:pt x="878322" y="5080"/>
                  </a:cubicBezTo>
                  <a:cubicBezTo>
                    <a:pt x="903947" y="3810"/>
                    <a:pt x="929572" y="2540"/>
                    <a:pt x="956265" y="2540"/>
                  </a:cubicBezTo>
                  <a:cubicBezTo>
                    <a:pt x="1000041" y="1270"/>
                    <a:pt x="1042750" y="0"/>
                    <a:pt x="1086526" y="0"/>
                  </a:cubicBezTo>
                  <a:cubicBezTo>
                    <a:pt x="1104677" y="0"/>
                    <a:pt x="1123896" y="2540"/>
                    <a:pt x="1142047" y="2540"/>
                  </a:cubicBezTo>
                  <a:cubicBezTo>
                    <a:pt x="1192230" y="3810"/>
                    <a:pt x="1243480" y="5080"/>
                    <a:pt x="1293663" y="7620"/>
                  </a:cubicBezTo>
                  <a:cubicBezTo>
                    <a:pt x="1320355" y="8890"/>
                    <a:pt x="1347048" y="12700"/>
                    <a:pt x="1373741" y="16510"/>
                  </a:cubicBezTo>
                  <a:cubicBezTo>
                    <a:pt x="1380147" y="16510"/>
                    <a:pt x="1386554" y="16510"/>
                    <a:pt x="1391892" y="16510"/>
                  </a:cubicBezTo>
                  <a:cubicBezTo>
                    <a:pt x="1402495" y="17780"/>
                    <a:pt x="1411385" y="20320"/>
                    <a:pt x="1421545" y="21590"/>
                  </a:cubicBezTo>
                  <a:close/>
                  <a:moveTo>
                    <a:pt x="1431705" y="1297019"/>
                  </a:moveTo>
                  <a:cubicBezTo>
                    <a:pt x="1432975" y="1280508"/>
                    <a:pt x="1434245" y="1267808"/>
                    <a:pt x="1434245" y="1255108"/>
                  </a:cubicBezTo>
                  <a:cubicBezTo>
                    <a:pt x="1432975" y="1200286"/>
                    <a:pt x="1431705" y="1149878"/>
                    <a:pt x="1431705" y="1095664"/>
                  </a:cubicBezTo>
                  <a:cubicBezTo>
                    <a:pt x="1431705" y="1070936"/>
                    <a:pt x="1434245" y="1046207"/>
                    <a:pt x="1432975" y="1021478"/>
                  </a:cubicBezTo>
                  <a:cubicBezTo>
                    <a:pt x="1432975" y="998651"/>
                    <a:pt x="1431705" y="974874"/>
                    <a:pt x="1430435" y="952047"/>
                  </a:cubicBezTo>
                  <a:cubicBezTo>
                    <a:pt x="1425355" y="916856"/>
                    <a:pt x="1413925" y="188308"/>
                    <a:pt x="1413925" y="153117"/>
                  </a:cubicBezTo>
                  <a:cubicBezTo>
                    <a:pt x="1411385" y="123633"/>
                    <a:pt x="1408845" y="93197"/>
                    <a:pt x="1406305" y="63500"/>
                  </a:cubicBezTo>
                  <a:cubicBezTo>
                    <a:pt x="1405035" y="44450"/>
                    <a:pt x="1403765" y="43180"/>
                    <a:pt x="1388689" y="41910"/>
                  </a:cubicBezTo>
                  <a:cubicBezTo>
                    <a:pt x="1385486" y="41910"/>
                    <a:pt x="1383351" y="41910"/>
                    <a:pt x="1380147" y="40640"/>
                  </a:cubicBezTo>
                  <a:cubicBezTo>
                    <a:pt x="1353455" y="36830"/>
                    <a:pt x="1325694" y="31750"/>
                    <a:pt x="1299001" y="30480"/>
                  </a:cubicBezTo>
                  <a:cubicBezTo>
                    <a:pt x="1233871" y="26670"/>
                    <a:pt x="1167672" y="25400"/>
                    <a:pt x="1102542" y="22860"/>
                  </a:cubicBezTo>
                  <a:cubicBezTo>
                    <a:pt x="1092932" y="22860"/>
                    <a:pt x="1082255" y="22860"/>
                    <a:pt x="1072646" y="22860"/>
                  </a:cubicBezTo>
                  <a:cubicBezTo>
                    <a:pt x="1056630" y="22860"/>
                    <a:pt x="1040614" y="22860"/>
                    <a:pt x="1025666" y="22860"/>
                  </a:cubicBezTo>
                  <a:cubicBezTo>
                    <a:pt x="991500" y="22860"/>
                    <a:pt x="957333" y="22860"/>
                    <a:pt x="924234" y="24130"/>
                  </a:cubicBezTo>
                  <a:cubicBezTo>
                    <a:pt x="895405" y="25400"/>
                    <a:pt x="409595" y="29210"/>
                    <a:pt x="380767" y="29210"/>
                  </a:cubicBezTo>
                  <a:cubicBezTo>
                    <a:pt x="333788" y="29210"/>
                    <a:pt x="286808" y="26670"/>
                    <a:pt x="239829" y="33020"/>
                  </a:cubicBezTo>
                  <a:cubicBezTo>
                    <a:pt x="215271" y="36830"/>
                    <a:pt x="191782" y="36830"/>
                    <a:pt x="168292" y="38100"/>
                  </a:cubicBezTo>
                  <a:cubicBezTo>
                    <a:pt x="127719" y="41910"/>
                    <a:pt x="87146" y="45720"/>
                    <a:pt x="45935" y="50800"/>
                  </a:cubicBezTo>
                  <a:cubicBezTo>
                    <a:pt x="33235" y="50800"/>
                    <a:pt x="30695" y="53340"/>
                    <a:pt x="29425" y="67517"/>
                  </a:cubicBezTo>
                  <a:cubicBezTo>
                    <a:pt x="28155" y="84637"/>
                    <a:pt x="28155" y="101757"/>
                    <a:pt x="26885" y="118877"/>
                  </a:cubicBezTo>
                  <a:cubicBezTo>
                    <a:pt x="25615" y="147410"/>
                    <a:pt x="23075" y="174993"/>
                    <a:pt x="21805" y="203526"/>
                  </a:cubicBezTo>
                  <a:cubicBezTo>
                    <a:pt x="16725" y="233961"/>
                    <a:pt x="23075" y="977727"/>
                    <a:pt x="25615" y="1008162"/>
                  </a:cubicBezTo>
                  <a:cubicBezTo>
                    <a:pt x="25615" y="1040500"/>
                    <a:pt x="25615" y="1073789"/>
                    <a:pt x="26885" y="1106127"/>
                  </a:cubicBezTo>
                  <a:cubicBezTo>
                    <a:pt x="26885" y="1129904"/>
                    <a:pt x="29425" y="1153682"/>
                    <a:pt x="29425" y="1177460"/>
                  </a:cubicBezTo>
                  <a:cubicBezTo>
                    <a:pt x="29425" y="1203140"/>
                    <a:pt x="29425" y="1228819"/>
                    <a:pt x="28155" y="1255108"/>
                  </a:cubicBezTo>
                  <a:cubicBezTo>
                    <a:pt x="28155" y="1258919"/>
                    <a:pt x="28155" y="1261458"/>
                    <a:pt x="28155" y="1265269"/>
                  </a:cubicBezTo>
                  <a:cubicBezTo>
                    <a:pt x="28155" y="1275429"/>
                    <a:pt x="31965" y="1279239"/>
                    <a:pt x="40855" y="1279239"/>
                  </a:cubicBezTo>
                  <a:cubicBezTo>
                    <a:pt x="56182" y="1279239"/>
                    <a:pt x="71130" y="1280508"/>
                    <a:pt x="85010" y="1280508"/>
                  </a:cubicBezTo>
                  <a:cubicBezTo>
                    <a:pt x="105297" y="1280508"/>
                    <a:pt x="126651" y="1277969"/>
                    <a:pt x="146938" y="1280508"/>
                  </a:cubicBezTo>
                  <a:cubicBezTo>
                    <a:pt x="180037" y="1284319"/>
                    <a:pt x="213136" y="1286858"/>
                    <a:pt x="246235" y="1285589"/>
                  </a:cubicBezTo>
                  <a:cubicBezTo>
                    <a:pt x="267589" y="1284319"/>
                    <a:pt x="287876" y="1286858"/>
                    <a:pt x="309230" y="1286858"/>
                  </a:cubicBezTo>
                  <a:cubicBezTo>
                    <a:pt x="340194" y="1286858"/>
                    <a:pt x="371158" y="1285589"/>
                    <a:pt x="402121" y="1286858"/>
                  </a:cubicBezTo>
                  <a:cubicBezTo>
                    <a:pt x="448033" y="1288129"/>
                    <a:pt x="951994" y="1277969"/>
                    <a:pt x="998974" y="1280508"/>
                  </a:cubicBezTo>
                  <a:cubicBezTo>
                    <a:pt x="1019260" y="1281779"/>
                    <a:pt x="1039547" y="1283048"/>
                    <a:pt x="1058766" y="1283048"/>
                  </a:cubicBezTo>
                  <a:cubicBezTo>
                    <a:pt x="1094000" y="1285589"/>
                    <a:pt x="1128167" y="1281779"/>
                    <a:pt x="1163401" y="1285589"/>
                  </a:cubicBezTo>
                  <a:cubicBezTo>
                    <a:pt x="1192230" y="1288129"/>
                    <a:pt x="1221058" y="1288129"/>
                    <a:pt x="1249886" y="1290669"/>
                  </a:cubicBezTo>
                  <a:cubicBezTo>
                    <a:pt x="1292595" y="1294479"/>
                    <a:pt x="1335303" y="1297019"/>
                    <a:pt x="1378012" y="1298289"/>
                  </a:cubicBezTo>
                  <a:cubicBezTo>
                    <a:pt x="1394028" y="1298289"/>
                    <a:pt x="1411385" y="1297019"/>
                    <a:pt x="1431705" y="1297019"/>
                  </a:cubicBezTo>
                  <a:close/>
                </a:path>
              </a:pathLst>
            </a:custGeom>
            <a:solidFill>
              <a:srgbClr val="FFFFFF"/>
            </a:solidFill>
          </p:spPr>
          <p:txBody>
            <a:bodyPr/>
            <a:lstStyle/>
            <a:p>
              <a:endParaRPr lang="en-GB"/>
            </a:p>
          </p:txBody>
        </p:sp>
      </p:grpSp>
      <p:grpSp>
        <p:nvGrpSpPr>
          <p:cNvPr id="17" name="Group 17"/>
          <p:cNvGrpSpPr/>
          <p:nvPr/>
        </p:nvGrpSpPr>
        <p:grpSpPr>
          <a:xfrm>
            <a:off x="11623131" y="4237977"/>
            <a:ext cx="4446425" cy="4027170"/>
            <a:chOff x="0" y="0"/>
            <a:chExt cx="1453080" cy="1316068"/>
          </a:xfrm>
        </p:grpSpPr>
        <p:sp>
          <p:nvSpPr>
            <p:cNvPr id="18" name="Freeform 18"/>
            <p:cNvSpPr/>
            <p:nvPr/>
          </p:nvSpPr>
          <p:spPr>
            <a:xfrm>
              <a:off x="10160" y="16510"/>
              <a:ext cx="1430220" cy="1288129"/>
            </a:xfrm>
            <a:custGeom>
              <a:avLst/>
              <a:gdLst/>
              <a:ahLst/>
              <a:cxnLst/>
              <a:rect l="l" t="t" r="r" b="b"/>
              <a:pathLst>
                <a:path w="1430220" h="1288129">
                  <a:moveTo>
                    <a:pt x="1430220" y="1288129"/>
                  </a:moveTo>
                  <a:lnTo>
                    <a:pt x="0" y="1280509"/>
                  </a:lnTo>
                  <a:lnTo>
                    <a:pt x="0" y="459984"/>
                  </a:lnTo>
                  <a:lnTo>
                    <a:pt x="17780" y="19050"/>
                  </a:lnTo>
                  <a:lnTo>
                    <a:pt x="710993" y="0"/>
                  </a:lnTo>
                  <a:lnTo>
                    <a:pt x="1411170" y="5080"/>
                  </a:lnTo>
                  <a:close/>
                </a:path>
              </a:pathLst>
            </a:custGeom>
            <a:solidFill>
              <a:srgbClr val="FFFFFF"/>
            </a:solidFill>
          </p:spPr>
          <p:txBody>
            <a:bodyPr/>
            <a:lstStyle/>
            <a:p>
              <a:endParaRPr lang="en-GB"/>
            </a:p>
          </p:txBody>
        </p:sp>
        <p:sp>
          <p:nvSpPr>
            <p:cNvPr id="19" name="Freeform 19"/>
            <p:cNvSpPr/>
            <p:nvPr/>
          </p:nvSpPr>
          <p:spPr>
            <a:xfrm>
              <a:off x="-215" y="0"/>
              <a:ext cx="1454565" cy="1314093"/>
            </a:xfrm>
            <a:custGeom>
              <a:avLst/>
              <a:gdLst/>
              <a:ahLst/>
              <a:cxnLst/>
              <a:rect l="l" t="t" r="r" b="b"/>
              <a:pathLst>
                <a:path w="1454565" h="1314093">
                  <a:moveTo>
                    <a:pt x="1421545" y="21590"/>
                  </a:moveTo>
                  <a:cubicBezTo>
                    <a:pt x="1422815" y="34290"/>
                    <a:pt x="1422815" y="44450"/>
                    <a:pt x="1424085" y="54610"/>
                  </a:cubicBezTo>
                  <a:cubicBezTo>
                    <a:pt x="1426625" y="82735"/>
                    <a:pt x="1427895" y="109366"/>
                    <a:pt x="1430435" y="135046"/>
                  </a:cubicBezTo>
                  <a:cubicBezTo>
                    <a:pt x="1430435" y="172139"/>
                    <a:pt x="1443135" y="903541"/>
                    <a:pt x="1449485" y="940634"/>
                  </a:cubicBezTo>
                  <a:cubicBezTo>
                    <a:pt x="1455835" y="996749"/>
                    <a:pt x="1452025" y="1053816"/>
                    <a:pt x="1452025" y="1109931"/>
                  </a:cubicBezTo>
                  <a:cubicBezTo>
                    <a:pt x="1452025" y="1159389"/>
                    <a:pt x="1453295" y="1205042"/>
                    <a:pt x="1454565" y="1253838"/>
                  </a:cubicBezTo>
                  <a:cubicBezTo>
                    <a:pt x="1454565" y="1275429"/>
                    <a:pt x="1454565" y="1289398"/>
                    <a:pt x="1454565" y="1313529"/>
                  </a:cubicBezTo>
                  <a:cubicBezTo>
                    <a:pt x="1431705" y="1313529"/>
                    <a:pt x="1411385" y="1314798"/>
                    <a:pt x="1391892" y="1313529"/>
                  </a:cubicBezTo>
                  <a:cubicBezTo>
                    <a:pt x="1322491" y="1308448"/>
                    <a:pt x="1252022" y="1314798"/>
                    <a:pt x="1182620" y="1309719"/>
                  </a:cubicBezTo>
                  <a:cubicBezTo>
                    <a:pt x="1140979" y="1305908"/>
                    <a:pt x="1100406" y="1308448"/>
                    <a:pt x="1058766" y="1305908"/>
                  </a:cubicBezTo>
                  <a:cubicBezTo>
                    <a:pt x="1039547" y="1304638"/>
                    <a:pt x="1020328" y="1303369"/>
                    <a:pt x="1001109" y="1302098"/>
                  </a:cubicBezTo>
                  <a:cubicBezTo>
                    <a:pt x="989364" y="1302098"/>
                    <a:pt x="978687" y="1303369"/>
                    <a:pt x="966942" y="1303369"/>
                  </a:cubicBezTo>
                  <a:cubicBezTo>
                    <a:pt x="937046" y="1302098"/>
                    <a:pt x="854832" y="1303369"/>
                    <a:pt x="824936" y="1302098"/>
                  </a:cubicBezTo>
                  <a:cubicBezTo>
                    <a:pt x="803582" y="1300829"/>
                    <a:pt x="376496" y="1309719"/>
                    <a:pt x="355142" y="1308448"/>
                  </a:cubicBezTo>
                  <a:cubicBezTo>
                    <a:pt x="349803" y="1308448"/>
                    <a:pt x="343397" y="1309719"/>
                    <a:pt x="338059" y="1309719"/>
                  </a:cubicBezTo>
                  <a:cubicBezTo>
                    <a:pt x="325246" y="1309719"/>
                    <a:pt x="313501" y="1310988"/>
                    <a:pt x="300689" y="1310988"/>
                  </a:cubicBezTo>
                  <a:cubicBezTo>
                    <a:pt x="268657" y="1310988"/>
                    <a:pt x="237693" y="1309719"/>
                    <a:pt x="205662" y="1308448"/>
                  </a:cubicBezTo>
                  <a:cubicBezTo>
                    <a:pt x="186443" y="1307179"/>
                    <a:pt x="167224" y="1305908"/>
                    <a:pt x="149073" y="1304638"/>
                  </a:cubicBezTo>
                  <a:cubicBezTo>
                    <a:pt x="114906" y="1303369"/>
                    <a:pt x="80740" y="1302098"/>
                    <a:pt x="44665" y="1302098"/>
                  </a:cubicBezTo>
                  <a:cubicBezTo>
                    <a:pt x="34505" y="1302098"/>
                    <a:pt x="25615" y="1302098"/>
                    <a:pt x="15455" y="1300829"/>
                  </a:cubicBezTo>
                  <a:cubicBezTo>
                    <a:pt x="6565" y="1299558"/>
                    <a:pt x="1485" y="1293208"/>
                    <a:pt x="4025" y="1284319"/>
                  </a:cubicBezTo>
                  <a:cubicBezTo>
                    <a:pt x="12915" y="1252597"/>
                    <a:pt x="9105" y="1228819"/>
                    <a:pt x="7835" y="1204091"/>
                  </a:cubicBezTo>
                  <a:cubicBezTo>
                    <a:pt x="6565" y="1153682"/>
                    <a:pt x="2755" y="1104224"/>
                    <a:pt x="4025" y="1053816"/>
                  </a:cubicBezTo>
                  <a:cubicBezTo>
                    <a:pt x="1485" y="991043"/>
                    <a:pt x="-3595" y="213988"/>
                    <a:pt x="4025" y="150264"/>
                  </a:cubicBezTo>
                  <a:cubicBezTo>
                    <a:pt x="5295" y="137899"/>
                    <a:pt x="4025" y="124584"/>
                    <a:pt x="5295" y="112219"/>
                  </a:cubicBezTo>
                  <a:cubicBezTo>
                    <a:pt x="6565" y="92246"/>
                    <a:pt x="9105" y="70371"/>
                    <a:pt x="10375" y="44450"/>
                  </a:cubicBezTo>
                  <a:cubicBezTo>
                    <a:pt x="10375" y="41910"/>
                    <a:pt x="11645" y="39370"/>
                    <a:pt x="12915" y="38100"/>
                  </a:cubicBezTo>
                  <a:cubicBezTo>
                    <a:pt x="34505" y="35560"/>
                    <a:pt x="54047" y="30480"/>
                    <a:pt x="71130" y="29210"/>
                  </a:cubicBezTo>
                  <a:cubicBezTo>
                    <a:pt x="99958" y="25400"/>
                    <a:pt x="128787" y="22860"/>
                    <a:pt x="158683" y="20320"/>
                  </a:cubicBezTo>
                  <a:cubicBezTo>
                    <a:pt x="178969" y="17780"/>
                    <a:pt x="199256" y="16510"/>
                    <a:pt x="218475" y="13970"/>
                  </a:cubicBezTo>
                  <a:cubicBezTo>
                    <a:pt x="237693" y="11430"/>
                    <a:pt x="257980" y="8890"/>
                    <a:pt x="277199" y="8890"/>
                  </a:cubicBezTo>
                  <a:cubicBezTo>
                    <a:pt x="298553" y="7620"/>
                    <a:pt x="319907" y="10160"/>
                    <a:pt x="341262" y="8890"/>
                  </a:cubicBezTo>
                  <a:cubicBezTo>
                    <a:pt x="367955" y="8890"/>
                    <a:pt x="851629" y="6350"/>
                    <a:pt x="878322" y="5080"/>
                  </a:cubicBezTo>
                  <a:cubicBezTo>
                    <a:pt x="903947" y="3810"/>
                    <a:pt x="929572" y="2540"/>
                    <a:pt x="956265" y="2540"/>
                  </a:cubicBezTo>
                  <a:cubicBezTo>
                    <a:pt x="1000041" y="1270"/>
                    <a:pt x="1042750" y="0"/>
                    <a:pt x="1086526" y="0"/>
                  </a:cubicBezTo>
                  <a:cubicBezTo>
                    <a:pt x="1104677" y="0"/>
                    <a:pt x="1123896" y="2540"/>
                    <a:pt x="1142047" y="2540"/>
                  </a:cubicBezTo>
                  <a:cubicBezTo>
                    <a:pt x="1192230" y="3810"/>
                    <a:pt x="1243480" y="5080"/>
                    <a:pt x="1293663" y="7620"/>
                  </a:cubicBezTo>
                  <a:cubicBezTo>
                    <a:pt x="1320355" y="8890"/>
                    <a:pt x="1347048" y="12700"/>
                    <a:pt x="1373741" y="16510"/>
                  </a:cubicBezTo>
                  <a:cubicBezTo>
                    <a:pt x="1380147" y="16510"/>
                    <a:pt x="1386554" y="16510"/>
                    <a:pt x="1391892" y="16510"/>
                  </a:cubicBezTo>
                  <a:cubicBezTo>
                    <a:pt x="1402495" y="17780"/>
                    <a:pt x="1411385" y="20320"/>
                    <a:pt x="1421545" y="21590"/>
                  </a:cubicBezTo>
                  <a:close/>
                  <a:moveTo>
                    <a:pt x="1431705" y="1297019"/>
                  </a:moveTo>
                  <a:cubicBezTo>
                    <a:pt x="1432975" y="1280508"/>
                    <a:pt x="1434245" y="1267808"/>
                    <a:pt x="1434245" y="1255108"/>
                  </a:cubicBezTo>
                  <a:cubicBezTo>
                    <a:pt x="1432975" y="1200286"/>
                    <a:pt x="1431705" y="1149878"/>
                    <a:pt x="1431705" y="1095664"/>
                  </a:cubicBezTo>
                  <a:cubicBezTo>
                    <a:pt x="1431705" y="1070936"/>
                    <a:pt x="1434245" y="1046207"/>
                    <a:pt x="1432975" y="1021478"/>
                  </a:cubicBezTo>
                  <a:cubicBezTo>
                    <a:pt x="1432975" y="998651"/>
                    <a:pt x="1431705" y="974874"/>
                    <a:pt x="1430435" y="952047"/>
                  </a:cubicBezTo>
                  <a:cubicBezTo>
                    <a:pt x="1425355" y="916856"/>
                    <a:pt x="1413925" y="188308"/>
                    <a:pt x="1413925" y="153117"/>
                  </a:cubicBezTo>
                  <a:cubicBezTo>
                    <a:pt x="1411385" y="123633"/>
                    <a:pt x="1408845" y="93197"/>
                    <a:pt x="1406305" y="63500"/>
                  </a:cubicBezTo>
                  <a:cubicBezTo>
                    <a:pt x="1405035" y="44450"/>
                    <a:pt x="1403765" y="43180"/>
                    <a:pt x="1388689" y="41910"/>
                  </a:cubicBezTo>
                  <a:cubicBezTo>
                    <a:pt x="1385486" y="41910"/>
                    <a:pt x="1383351" y="41910"/>
                    <a:pt x="1380147" y="40640"/>
                  </a:cubicBezTo>
                  <a:cubicBezTo>
                    <a:pt x="1353455" y="36830"/>
                    <a:pt x="1325694" y="31750"/>
                    <a:pt x="1299001" y="30480"/>
                  </a:cubicBezTo>
                  <a:cubicBezTo>
                    <a:pt x="1233871" y="26670"/>
                    <a:pt x="1167672" y="25400"/>
                    <a:pt x="1102542" y="22860"/>
                  </a:cubicBezTo>
                  <a:cubicBezTo>
                    <a:pt x="1092932" y="22860"/>
                    <a:pt x="1082255" y="22860"/>
                    <a:pt x="1072646" y="22860"/>
                  </a:cubicBezTo>
                  <a:cubicBezTo>
                    <a:pt x="1056630" y="22860"/>
                    <a:pt x="1040614" y="22860"/>
                    <a:pt x="1025666" y="22860"/>
                  </a:cubicBezTo>
                  <a:cubicBezTo>
                    <a:pt x="991500" y="22860"/>
                    <a:pt x="957333" y="22860"/>
                    <a:pt x="924234" y="24130"/>
                  </a:cubicBezTo>
                  <a:cubicBezTo>
                    <a:pt x="895405" y="25400"/>
                    <a:pt x="409595" y="29210"/>
                    <a:pt x="380767" y="29210"/>
                  </a:cubicBezTo>
                  <a:cubicBezTo>
                    <a:pt x="333788" y="29210"/>
                    <a:pt x="286808" y="26670"/>
                    <a:pt x="239829" y="33020"/>
                  </a:cubicBezTo>
                  <a:cubicBezTo>
                    <a:pt x="215271" y="36830"/>
                    <a:pt x="191782" y="36830"/>
                    <a:pt x="168292" y="38100"/>
                  </a:cubicBezTo>
                  <a:cubicBezTo>
                    <a:pt x="127719" y="41910"/>
                    <a:pt x="87146" y="45720"/>
                    <a:pt x="45935" y="50800"/>
                  </a:cubicBezTo>
                  <a:cubicBezTo>
                    <a:pt x="33235" y="50800"/>
                    <a:pt x="30695" y="53340"/>
                    <a:pt x="29425" y="67517"/>
                  </a:cubicBezTo>
                  <a:cubicBezTo>
                    <a:pt x="28155" y="84637"/>
                    <a:pt x="28155" y="101757"/>
                    <a:pt x="26885" y="118877"/>
                  </a:cubicBezTo>
                  <a:cubicBezTo>
                    <a:pt x="25615" y="147410"/>
                    <a:pt x="23075" y="174993"/>
                    <a:pt x="21805" y="203526"/>
                  </a:cubicBezTo>
                  <a:cubicBezTo>
                    <a:pt x="16725" y="233961"/>
                    <a:pt x="23075" y="977727"/>
                    <a:pt x="25615" y="1008162"/>
                  </a:cubicBezTo>
                  <a:cubicBezTo>
                    <a:pt x="25615" y="1040500"/>
                    <a:pt x="25615" y="1073789"/>
                    <a:pt x="26885" y="1106127"/>
                  </a:cubicBezTo>
                  <a:cubicBezTo>
                    <a:pt x="26885" y="1129904"/>
                    <a:pt x="29425" y="1153682"/>
                    <a:pt x="29425" y="1177460"/>
                  </a:cubicBezTo>
                  <a:cubicBezTo>
                    <a:pt x="29425" y="1203140"/>
                    <a:pt x="29425" y="1228819"/>
                    <a:pt x="28155" y="1255108"/>
                  </a:cubicBezTo>
                  <a:cubicBezTo>
                    <a:pt x="28155" y="1258919"/>
                    <a:pt x="28155" y="1261458"/>
                    <a:pt x="28155" y="1265269"/>
                  </a:cubicBezTo>
                  <a:cubicBezTo>
                    <a:pt x="28155" y="1275429"/>
                    <a:pt x="31965" y="1279239"/>
                    <a:pt x="40855" y="1279239"/>
                  </a:cubicBezTo>
                  <a:cubicBezTo>
                    <a:pt x="56182" y="1279239"/>
                    <a:pt x="71130" y="1280508"/>
                    <a:pt x="85010" y="1280508"/>
                  </a:cubicBezTo>
                  <a:cubicBezTo>
                    <a:pt x="105297" y="1280508"/>
                    <a:pt x="126651" y="1277969"/>
                    <a:pt x="146938" y="1280508"/>
                  </a:cubicBezTo>
                  <a:cubicBezTo>
                    <a:pt x="180037" y="1284319"/>
                    <a:pt x="213136" y="1286858"/>
                    <a:pt x="246235" y="1285589"/>
                  </a:cubicBezTo>
                  <a:cubicBezTo>
                    <a:pt x="267589" y="1284319"/>
                    <a:pt x="287876" y="1286858"/>
                    <a:pt x="309230" y="1286858"/>
                  </a:cubicBezTo>
                  <a:cubicBezTo>
                    <a:pt x="340194" y="1286858"/>
                    <a:pt x="371158" y="1285589"/>
                    <a:pt x="402121" y="1286858"/>
                  </a:cubicBezTo>
                  <a:cubicBezTo>
                    <a:pt x="448033" y="1288129"/>
                    <a:pt x="951994" y="1277969"/>
                    <a:pt x="998974" y="1280508"/>
                  </a:cubicBezTo>
                  <a:cubicBezTo>
                    <a:pt x="1019260" y="1281779"/>
                    <a:pt x="1039547" y="1283048"/>
                    <a:pt x="1058766" y="1283048"/>
                  </a:cubicBezTo>
                  <a:cubicBezTo>
                    <a:pt x="1094000" y="1285589"/>
                    <a:pt x="1128167" y="1281779"/>
                    <a:pt x="1163401" y="1285589"/>
                  </a:cubicBezTo>
                  <a:cubicBezTo>
                    <a:pt x="1192230" y="1288129"/>
                    <a:pt x="1221058" y="1288129"/>
                    <a:pt x="1249886" y="1290669"/>
                  </a:cubicBezTo>
                  <a:cubicBezTo>
                    <a:pt x="1292595" y="1294479"/>
                    <a:pt x="1335303" y="1297019"/>
                    <a:pt x="1378012" y="1298289"/>
                  </a:cubicBezTo>
                  <a:cubicBezTo>
                    <a:pt x="1394028" y="1298289"/>
                    <a:pt x="1411385" y="1297019"/>
                    <a:pt x="1431705" y="1297019"/>
                  </a:cubicBezTo>
                  <a:close/>
                </a:path>
              </a:pathLst>
            </a:custGeom>
            <a:solidFill>
              <a:srgbClr val="FFFFFF"/>
            </a:solidFill>
          </p:spPr>
          <p:txBody>
            <a:bodyPr/>
            <a:lstStyle/>
            <a:p>
              <a:endParaRPr lang="en-GB"/>
            </a:p>
          </p:txBody>
        </p:sp>
      </p:grpSp>
      <p:sp>
        <p:nvSpPr>
          <p:cNvPr id="20" name="Freeform 20"/>
          <p:cNvSpPr/>
          <p:nvPr/>
        </p:nvSpPr>
        <p:spPr>
          <a:xfrm rot="-1545245">
            <a:off x="592335" y="6132470"/>
            <a:ext cx="2074516" cy="3633706"/>
          </a:xfrm>
          <a:custGeom>
            <a:avLst/>
            <a:gdLst/>
            <a:ahLst/>
            <a:cxnLst/>
            <a:rect l="l" t="t" r="r" b="b"/>
            <a:pathLst>
              <a:path w="2074516" h="3633706">
                <a:moveTo>
                  <a:pt x="0" y="0"/>
                </a:moveTo>
                <a:lnTo>
                  <a:pt x="2074516" y="0"/>
                </a:lnTo>
                <a:lnTo>
                  <a:pt x="2074516" y="3633706"/>
                </a:lnTo>
                <a:lnTo>
                  <a:pt x="0" y="3633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1" name="Freeform 21"/>
          <p:cNvSpPr/>
          <p:nvPr/>
        </p:nvSpPr>
        <p:spPr>
          <a:xfrm rot="79706">
            <a:off x="8192549" y="3918011"/>
            <a:ext cx="1905414" cy="627055"/>
          </a:xfrm>
          <a:custGeom>
            <a:avLst/>
            <a:gdLst/>
            <a:ahLst/>
            <a:cxnLst/>
            <a:rect l="l" t="t" r="r" b="b"/>
            <a:pathLst>
              <a:path w="1905414" h="627055">
                <a:moveTo>
                  <a:pt x="0" y="0"/>
                </a:moveTo>
                <a:lnTo>
                  <a:pt x="1905415" y="0"/>
                </a:lnTo>
                <a:lnTo>
                  <a:pt x="1905415" y="627054"/>
                </a:lnTo>
                <a:lnTo>
                  <a:pt x="0" y="6270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2" name="Freeform 22"/>
          <p:cNvSpPr/>
          <p:nvPr/>
        </p:nvSpPr>
        <p:spPr>
          <a:xfrm rot="79706">
            <a:off x="3488950" y="3918011"/>
            <a:ext cx="1905414" cy="627055"/>
          </a:xfrm>
          <a:custGeom>
            <a:avLst/>
            <a:gdLst/>
            <a:ahLst/>
            <a:cxnLst/>
            <a:rect l="l" t="t" r="r" b="b"/>
            <a:pathLst>
              <a:path w="1905414" h="627055">
                <a:moveTo>
                  <a:pt x="0" y="0"/>
                </a:moveTo>
                <a:lnTo>
                  <a:pt x="1905414" y="0"/>
                </a:lnTo>
                <a:lnTo>
                  <a:pt x="1905414" y="627054"/>
                </a:lnTo>
                <a:lnTo>
                  <a:pt x="0" y="6270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3" name="Freeform 23"/>
          <p:cNvSpPr/>
          <p:nvPr/>
        </p:nvSpPr>
        <p:spPr>
          <a:xfrm rot="79706">
            <a:off x="12893636" y="3918011"/>
            <a:ext cx="1905414" cy="627055"/>
          </a:xfrm>
          <a:custGeom>
            <a:avLst/>
            <a:gdLst/>
            <a:ahLst/>
            <a:cxnLst/>
            <a:rect l="l" t="t" r="r" b="b"/>
            <a:pathLst>
              <a:path w="1905414" h="627055">
                <a:moveTo>
                  <a:pt x="0" y="0"/>
                </a:moveTo>
                <a:lnTo>
                  <a:pt x="1905414" y="0"/>
                </a:lnTo>
                <a:lnTo>
                  <a:pt x="1905414" y="627054"/>
                </a:lnTo>
                <a:lnTo>
                  <a:pt x="0" y="6270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4" name="Freeform 24"/>
          <p:cNvSpPr/>
          <p:nvPr/>
        </p:nvSpPr>
        <p:spPr>
          <a:xfrm>
            <a:off x="14411283" y="6859523"/>
            <a:ext cx="3710801" cy="4114800"/>
          </a:xfrm>
          <a:custGeom>
            <a:avLst/>
            <a:gdLst/>
            <a:ahLst/>
            <a:cxnLst/>
            <a:rect l="l" t="t" r="r" b="b"/>
            <a:pathLst>
              <a:path w="3710801" h="4114800">
                <a:moveTo>
                  <a:pt x="0" y="0"/>
                </a:moveTo>
                <a:lnTo>
                  <a:pt x="3710801" y="0"/>
                </a:lnTo>
                <a:lnTo>
                  <a:pt x="3710801"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5" name="TextBox 25"/>
          <p:cNvSpPr txBox="1"/>
          <p:nvPr/>
        </p:nvSpPr>
        <p:spPr>
          <a:xfrm>
            <a:off x="3353257" y="2061263"/>
            <a:ext cx="11581485" cy="1352169"/>
          </a:xfrm>
          <a:prstGeom prst="rect">
            <a:avLst/>
          </a:prstGeom>
        </p:spPr>
        <p:txBody>
          <a:bodyPr lIns="0" tIns="0" rIns="0" bIns="0" rtlCol="0" anchor="t">
            <a:spAutoFit/>
          </a:bodyPr>
          <a:lstStyle/>
          <a:p>
            <a:pPr algn="ctr">
              <a:lnSpc>
                <a:spcPts val="2687"/>
              </a:lnSpc>
            </a:pPr>
            <a:r>
              <a:rPr lang="en-US" sz="2799">
                <a:solidFill>
                  <a:srgbClr val="000000"/>
                </a:solidFill>
                <a:latin typeface="Sedgwick Ave"/>
                <a:ea typeface="Sedgwick Ave"/>
                <a:cs typeface="Sedgwick Ave"/>
                <a:sym typeface="Sedgwick Ave"/>
              </a:rPr>
              <a:t>We are learning to carry out a scientific experiment to replicate a real life problem.</a:t>
            </a:r>
          </a:p>
          <a:p>
            <a:pPr algn="ctr">
              <a:lnSpc>
                <a:spcPts val="2687"/>
              </a:lnSpc>
            </a:pPr>
            <a:endParaRPr lang="en-US" sz="2799">
              <a:solidFill>
                <a:srgbClr val="000000"/>
              </a:solidFill>
              <a:latin typeface="Sedgwick Ave"/>
              <a:ea typeface="Sedgwick Ave"/>
              <a:cs typeface="Sedgwick Ave"/>
              <a:sym typeface="Sedgwick Ave"/>
            </a:endParaRPr>
          </a:p>
          <a:p>
            <a:pPr marL="0" lvl="0" indent="0" algn="ctr">
              <a:lnSpc>
                <a:spcPts val="2687"/>
              </a:lnSpc>
              <a:spcBef>
                <a:spcPct val="0"/>
              </a:spcBef>
            </a:pPr>
            <a:r>
              <a:rPr lang="en-US" sz="2799">
                <a:solidFill>
                  <a:srgbClr val="000000"/>
                </a:solidFill>
                <a:latin typeface="Sedgwick Ave"/>
                <a:ea typeface="Sedgwick Ave"/>
                <a:cs typeface="Sedgwick Ave"/>
                <a:sym typeface="Sedgwick Ave"/>
              </a:rPr>
              <a:t>We are learning to apply results from a scientific experiment to the real world.</a:t>
            </a:r>
          </a:p>
        </p:txBody>
      </p:sp>
      <p:sp>
        <p:nvSpPr>
          <p:cNvPr id="26" name="TextBox 26"/>
          <p:cNvSpPr txBox="1"/>
          <p:nvPr/>
        </p:nvSpPr>
        <p:spPr>
          <a:xfrm>
            <a:off x="2732844" y="5210416"/>
            <a:ext cx="3417626" cy="2120391"/>
          </a:xfrm>
          <a:prstGeom prst="rect">
            <a:avLst/>
          </a:prstGeom>
        </p:spPr>
        <p:txBody>
          <a:bodyPr lIns="0" tIns="0" rIns="0" bIns="0" rtlCol="0" anchor="t">
            <a:spAutoFit/>
          </a:bodyPr>
          <a:lstStyle/>
          <a:p>
            <a:pPr marL="0" lvl="0" indent="0" algn="ctr">
              <a:lnSpc>
                <a:spcPts val="3223"/>
              </a:lnSpc>
              <a:spcBef>
                <a:spcPct val="0"/>
              </a:spcBef>
            </a:pPr>
            <a:r>
              <a:rPr lang="en-US" sz="3099">
                <a:solidFill>
                  <a:srgbClr val="000000"/>
                </a:solidFill>
                <a:latin typeface="More Sugar Thin"/>
                <a:ea typeface="More Sugar Thin"/>
                <a:cs typeface="More Sugar Thin"/>
                <a:sym typeface="More Sugar Thin"/>
              </a:rPr>
              <a:t>I can make assumptions about what results a scientific experiment will have</a:t>
            </a:r>
          </a:p>
        </p:txBody>
      </p:sp>
      <p:sp>
        <p:nvSpPr>
          <p:cNvPr id="27" name="TextBox 27"/>
          <p:cNvSpPr txBox="1"/>
          <p:nvPr/>
        </p:nvSpPr>
        <p:spPr>
          <a:xfrm>
            <a:off x="7435187" y="5310485"/>
            <a:ext cx="3417626" cy="2539491"/>
          </a:xfrm>
          <a:prstGeom prst="rect">
            <a:avLst/>
          </a:prstGeom>
        </p:spPr>
        <p:txBody>
          <a:bodyPr lIns="0" tIns="0" rIns="0" bIns="0" rtlCol="0" anchor="t">
            <a:spAutoFit/>
          </a:bodyPr>
          <a:lstStyle/>
          <a:p>
            <a:pPr marL="0" lvl="0" indent="0" algn="ctr">
              <a:lnSpc>
                <a:spcPts val="3223"/>
              </a:lnSpc>
              <a:spcBef>
                <a:spcPct val="0"/>
              </a:spcBef>
            </a:pPr>
            <a:r>
              <a:rPr lang="en-US" sz="3099">
                <a:solidFill>
                  <a:srgbClr val="000000"/>
                </a:solidFill>
                <a:latin typeface="More Sugar Thin"/>
                <a:ea typeface="More Sugar Thin"/>
                <a:cs typeface="More Sugar Thin"/>
                <a:sym typeface="More Sugar Thin"/>
              </a:rPr>
              <a:t>I can write down accurate weights including decimal points and the correct unit of measurement</a:t>
            </a:r>
          </a:p>
        </p:txBody>
      </p:sp>
      <p:sp>
        <p:nvSpPr>
          <p:cNvPr id="28" name="TextBox 28"/>
          <p:cNvSpPr txBox="1"/>
          <p:nvPr/>
        </p:nvSpPr>
        <p:spPr>
          <a:xfrm>
            <a:off x="12139994" y="5858709"/>
            <a:ext cx="3417626" cy="1282191"/>
          </a:xfrm>
          <a:prstGeom prst="rect">
            <a:avLst/>
          </a:prstGeom>
        </p:spPr>
        <p:txBody>
          <a:bodyPr lIns="0" tIns="0" rIns="0" bIns="0" rtlCol="0" anchor="t">
            <a:spAutoFit/>
          </a:bodyPr>
          <a:lstStyle/>
          <a:p>
            <a:pPr marL="0" lvl="0" indent="0" algn="ctr">
              <a:lnSpc>
                <a:spcPts val="3223"/>
              </a:lnSpc>
              <a:spcBef>
                <a:spcPct val="0"/>
              </a:spcBef>
            </a:pPr>
            <a:r>
              <a:rPr lang="en-US" sz="3099">
                <a:solidFill>
                  <a:srgbClr val="000000"/>
                </a:solidFill>
                <a:latin typeface="More Sugar Thin"/>
                <a:ea typeface="More Sugar Thin"/>
                <a:cs typeface="More Sugar Thin"/>
                <a:sym typeface="More Sugar Thin"/>
              </a:rPr>
              <a:t>I can discuss how my results relate to the real world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340310">
            <a:off x="-1188113" y="6497840"/>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438910" y="163496"/>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9395359">
            <a:off x="-4422199" y="3525342"/>
            <a:ext cx="5553704" cy="3519660"/>
          </a:xfrm>
          <a:custGeom>
            <a:avLst/>
            <a:gdLst/>
            <a:ahLst/>
            <a:cxnLst/>
            <a:rect l="l" t="t" r="r" b="b"/>
            <a:pathLst>
              <a:path w="5553704" h="3519660">
                <a:moveTo>
                  <a:pt x="0" y="0"/>
                </a:moveTo>
                <a:lnTo>
                  <a:pt x="5553704" y="0"/>
                </a:lnTo>
                <a:lnTo>
                  <a:pt x="5553704" y="3519660"/>
                </a:lnTo>
                <a:lnTo>
                  <a:pt x="0" y="3519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2645857" y="744459"/>
            <a:ext cx="12996285" cy="2550521"/>
          </a:xfrm>
          <a:custGeom>
            <a:avLst/>
            <a:gdLst/>
            <a:ahLst/>
            <a:cxnLst/>
            <a:rect l="l" t="t" r="r" b="b"/>
            <a:pathLst>
              <a:path w="12996285" h="2550521">
                <a:moveTo>
                  <a:pt x="0" y="0"/>
                </a:moveTo>
                <a:lnTo>
                  <a:pt x="12996286" y="0"/>
                </a:lnTo>
                <a:lnTo>
                  <a:pt x="12996286" y="2550521"/>
                </a:lnTo>
                <a:lnTo>
                  <a:pt x="0" y="2550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6" name="Group 6"/>
          <p:cNvGrpSpPr/>
          <p:nvPr/>
        </p:nvGrpSpPr>
        <p:grpSpPr>
          <a:xfrm>
            <a:off x="2164105" y="3704555"/>
            <a:ext cx="6770982" cy="5553745"/>
            <a:chOff x="0" y="0"/>
            <a:chExt cx="2212739" cy="1814949"/>
          </a:xfrm>
        </p:grpSpPr>
        <p:sp>
          <p:nvSpPr>
            <p:cNvPr id="7" name="Freeform 7"/>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8" name="Freeform 8"/>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grpSp>
        <p:nvGrpSpPr>
          <p:cNvPr id="9" name="Group 9"/>
          <p:cNvGrpSpPr/>
          <p:nvPr/>
        </p:nvGrpSpPr>
        <p:grpSpPr>
          <a:xfrm>
            <a:off x="9352913" y="3704555"/>
            <a:ext cx="6770982" cy="5553745"/>
            <a:chOff x="0" y="0"/>
            <a:chExt cx="2212739" cy="1814949"/>
          </a:xfrm>
        </p:grpSpPr>
        <p:sp>
          <p:nvSpPr>
            <p:cNvPr id="10" name="Freeform 10"/>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11" name="Freeform 11"/>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sp>
        <p:nvSpPr>
          <p:cNvPr id="12" name="Freeform 12"/>
          <p:cNvSpPr/>
          <p:nvPr/>
        </p:nvSpPr>
        <p:spPr>
          <a:xfrm>
            <a:off x="15191549" y="6974807"/>
            <a:ext cx="3312193" cy="3312193"/>
          </a:xfrm>
          <a:custGeom>
            <a:avLst/>
            <a:gdLst/>
            <a:ahLst/>
            <a:cxnLst/>
            <a:rect l="l" t="t" r="r" b="b"/>
            <a:pathLst>
              <a:path w="3312193" h="3312193">
                <a:moveTo>
                  <a:pt x="0" y="0"/>
                </a:moveTo>
                <a:lnTo>
                  <a:pt x="3312193" y="0"/>
                </a:lnTo>
                <a:lnTo>
                  <a:pt x="3312193" y="3312193"/>
                </a:lnTo>
                <a:lnTo>
                  <a:pt x="0" y="3312193"/>
                </a:lnTo>
                <a:lnTo>
                  <a:pt x="0" y="0"/>
                </a:lnTo>
                <a:close/>
              </a:path>
            </a:pathLst>
          </a:custGeom>
          <a:blipFill>
            <a:blip r:embed="rId8"/>
            <a:stretch>
              <a:fillRect/>
            </a:stretch>
          </a:blipFill>
        </p:spPr>
        <p:txBody>
          <a:bodyPr/>
          <a:lstStyle/>
          <a:p>
            <a:endParaRPr lang="en-GB"/>
          </a:p>
        </p:txBody>
      </p:sp>
      <p:sp>
        <p:nvSpPr>
          <p:cNvPr id="13" name="Freeform 13"/>
          <p:cNvSpPr/>
          <p:nvPr/>
        </p:nvSpPr>
        <p:spPr>
          <a:xfrm>
            <a:off x="-1246642" y="-1087084"/>
            <a:ext cx="4550684" cy="4544996"/>
          </a:xfrm>
          <a:custGeom>
            <a:avLst/>
            <a:gdLst/>
            <a:ahLst/>
            <a:cxnLst/>
            <a:rect l="l" t="t" r="r" b="b"/>
            <a:pathLst>
              <a:path w="4550684" h="4544996">
                <a:moveTo>
                  <a:pt x="0" y="0"/>
                </a:moveTo>
                <a:lnTo>
                  <a:pt x="4550684" y="0"/>
                </a:lnTo>
                <a:lnTo>
                  <a:pt x="4550684" y="4544996"/>
                </a:lnTo>
                <a:lnTo>
                  <a:pt x="0" y="4544996"/>
                </a:lnTo>
                <a:lnTo>
                  <a:pt x="0" y="0"/>
                </a:lnTo>
                <a:close/>
              </a:path>
            </a:pathLst>
          </a:custGeom>
          <a:blipFill>
            <a:blip r:embed="rId9"/>
            <a:stretch>
              <a:fillRect/>
            </a:stretch>
          </a:blipFill>
        </p:spPr>
        <p:txBody>
          <a:bodyPr/>
          <a:lstStyle/>
          <a:p>
            <a:endParaRPr lang="en-GB"/>
          </a:p>
        </p:txBody>
      </p:sp>
      <p:sp>
        <p:nvSpPr>
          <p:cNvPr id="14" name="TextBox 14"/>
          <p:cNvSpPr txBox="1"/>
          <p:nvPr/>
        </p:nvSpPr>
        <p:spPr>
          <a:xfrm>
            <a:off x="3503108" y="1554146"/>
            <a:ext cx="11281784" cy="666750"/>
          </a:xfrm>
          <a:prstGeom prst="rect">
            <a:avLst/>
          </a:prstGeom>
        </p:spPr>
        <p:txBody>
          <a:bodyPr lIns="0" tIns="0" rIns="0" bIns="0" rtlCol="0" anchor="t">
            <a:spAutoFit/>
          </a:bodyPr>
          <a:lstStyle/>
          <a:p>
            <a:pPr marL="0" lvl="0" indent="0" algn="ctr">
              <a:lnSpc>
                <a:spcPts val="4800"/>
              </a:lnSpc>
              <a:spcBef>
                <a:spcPct val="0"/>
              </a:spcBef>
            </a:pPr>
            <a:r>
              <a:rPr lang="en-US" sz="5000">
                <a:solidFill>
                  <a:srgbClr val="000000"/>
                </a:solidFill>
                <a:latin typeface="More Sugar"/>
                <a:ea typeface="More Sugar"/>
                <a:cs typeface="More Sugar"/>
                <a:sym typeface="More Sugar"/>
              </a:rPr>
              <a:t>Time to finish our experiment!</a:t>
            </a:r>
          </a:p>
        </p:txBody>
      </p:sp>
      <p:sp>
        <p:nvSpPr>
          <p:cNvPr id="15" name="TextBox 15"/>
          <p:cNvSpPr txBox="1"/>
          <p:nvPr/>
        </p:nvSpPr>
        <p:spPr>
          <a:xfrm>
            <a:off x="2354782" y="3911948"/>
            <a:ext cx="6580304" cy="4942840"/>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Can we prove any theories yet? </a:t>
            </a:r>
          </a:p>
          <a:p>
            <a:pPr algn="ctr">
              <a:lnSpc>
                <a:spcPts val="4940"/>
              </a:lnSpc>
            </a:pPr>
            <a:r>
              <a:rPr lang="en-US" sz="3800">
                <a:solidFill>
                  <a:srgbClr val="000000"/>
                </a:solidFill>
                <a:latin typeface="Nunito"/>
                <a:ea typeface="Nunito"/>
                <a:cs typeface="Nunito"/>
                <a:sym typeface="Nunito"/>
              </a:rPr>
              <a:t>After discussing this, table by table, take your beakers to the sink and pour out the liquid, making sure not to confuse your shells or let them go down the sink!</a:t>
            </a:r>
          </a:p>
        </p:txBody>
      </p:sp>
      <p:sp>
        <p:nvSpPr>
          <p:cNvPr id="16" name="TextBox 16"/>
          <p:cNvSpPr txBox="1"/>
          <p:nvPr/>
        </p:nvSpPr>
        <p:spPr>
          <a:xfrm>
            <a:off x="9497062" y="3928065"/>
            <a:ext cx="6145081" cy="4942840"/>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Dry off your shells - but remember what we said about precious resources! Don’t use more paper towels than you need, and share if you can.</a:t>
            </a:r>
          </a:p>
          <a:p>
            <a:pPr algn="ctr">
              <a:lnSpc>
                <a:spcPts val="4940"/>
              </a:lnSpc>
            </a:pPr>
            <a:endParaRPr lang="en-US" sz="3800">
              <a:solidFill>
                <a:srgbClr val="000000"/>
              </a:solidFill>
              <a:latin typeface="Nunito"/>
              <a:ea typeface="Nunito"/>
              <a:cs typeface="Nunito"/>
              <a:sym typeface="Nunito"/>
            </a:endParaRPr>
          </a:p>
          <a:p>
            <a:pPr algn="ctr">
              <a:lnSpc>
                <a:spcPts val="4940"/>
              </a:lnSpc>
            </a:pPr>
            <a:r>
              <a:rPr lang="en-US" sz="3800">
                <a:solidFill>
                  <a:srgbClr val="000000"/>
                </a:solidFill>
                <a:latin typeface="Nunito"/>
                <a:ea typeface="Nunito"/>
                <a:cs typeface="Nunito"/>
                <a:sym typeface="Nunito"/>
              </a:rPr>
              <a:t>Weigh your shells again.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340310">
            <a:off x="-1188113" y="6497840"/>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438910" y="163496"/>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9395359">
            <a:off x="-4422199" y="3525342"/>
            <a:ext cx="5553704" cy="3519660"/>
          </a:xfrm>
          <a:custGeom>
            <a:avLst/>
            <a:gdLst/>
            <a:ahLst/>
            <a:cxnLst/>
            <a:rect l="l" t="t" r="r" b="b"/>
            <a:pathLst>
              <a:path w="5553704" h="3519660">
                <a:moveTo>
                  <a:pt x="0" y="0"/>
                </a:moveTo>
                <a:lnTo>
                  <a:pt x="5553704" y="0"/>
                </a:lnTo>
                <a:lnTo>
                  <a:pt x="5553704" y="3519660"/>
                </a:lnTo>
                <a:lnTo>
                  <a:pt x="0" y="3519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2645857" y="744459"/>
            <a:ext cx="12996285" cy="2550521"/>
          </a:xfrm>
          <a:custGeom>
            <a:avLst/>
            <a:gdLst/>
            <a:ahLst/>
            <a:cxnLst/>
            <a:rect l="l" t="t" r="r" b="b"/>
            <a:pathLst>
              <a:path w="12996285" h="2550521">
                <a:moveTo>
                  <a:pt x="0" y="0"/>
                </a:moveTo>
                <a:lnTo>
                  <a:pt x="12996286" y="0"/>
                </a:lnTo>
                <a:lnTo>
                  <a:pt x="12996286" y="2550521"/>
                </a:lnTo>
                <a:lnTo>
                  <a:pt x="0" y="2550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6" name="Group 6"/>
          <p:cNvGrpSpPr/>
          <p:nvPr/>
        </p:nvGrpSpPr>
        <p:grpSpPr>
          <a:xfrm>
            <a:off x="2164105" y="3704555"/>
            <a:ext cx="6770982" cy="5553745"/>
            <a:chOff x="0" y="0"/>
            <a:chExt cx="2212739" cy="1814949"/>
          </a:xfrm>
        </p:grpSpPr>
        <p:sp>
          <p:nvSpPr>
            <p:cNvPr id="7" name="Freeform 7"/>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8" name="Freeform 8"/>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grpSp>
        <p:nvGrpSpPr>
          <p:cNvPr id="9" name="Group 9"/>
          <p:cNvGrpSpPr/>
          <p:nvPr/>
        </p:nvGrpSpPr>
        <p:grpSpPr>
          <a:xfrm>
            <a:off x="9352913" y="3704555"/>
            <a:ext cx="6770982" cy="5553745"/>
            <a:chOff x="0" y="0"/>
            <a:chExt cx="2212739" cy="1814949"/>
          </a:xfrm>
        </p:grpSpPr>
        <p:sp>
          <p:nvSpPr>
            <p:cNvPr id="10" name="Freeform 10"/>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11" name="Freeform 11"/>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sp>
        <p:nvSpPr>
          <p:cNvPr id="12" name="Freeform 12"/>
          <p:cNvSpPr/>
          <p:nvPr/>
        </p:nvSpPr>
        <p:spPr>
          <a:xfrm>
            <a:off x="15191549" y="6974807"/>
            <a:ext cx="3312193" cy="3312193"/>
          </a:xfrm>
          <a:custGeom>
            <a:avLst/>
            <a:gdLst/>
            <a:ahLst/>
            <a:cxnLst/>
            <a:rect l="l" t="t" r="r" b="b"/>
            <a:pathLst>
              <a:path w="3312193" h="3312193">
                <a:moveTo>
                  <a:pt x="0" y="0"/>
                </a:moveTo>
                <a:lnTo>
                  <a:pt x="3312193" y="0"/>
                </a:lnTo>
                <a:lnTo>
                  <a:pt x="3312193" y="3312193"/>
                </a:lnTo>
                <a:lnTo>
                  <a:pt x="0" y="3312193"/>
                </a:lnTo>
                <a:lnTo>
                  <a:pt x="0" y="0"/>
                </a:lnTo>
                <a:close/>
              </a:path>
            </a:pathLst>
          </a:custGeom>
          <a:blipFill>
            <a:blip r:embed="rId8"/>
            <a:stretch>
              <a:fillRect/>
            </a:stretch>
          </a:blipFill>
        </p:spPr>
        <p:txBody>
          <a:bodyPr/>
          <a:lstStyle/>
          <a:p>
            <a:endParaRPr lang="en-GB"/>
          </a:p>
        </p:txBody>
      </p:sp>
      <p:sp>
        <p:nvSpPr>
          <p:cNvPr id="13" name="Freeform 13"/>
          <p:cNvSpPr/>
          <p:nvPr/>
        </p:nvSpPr>
        <p:spPr>
          <a:xfrm>
            <a:off x="-1246642" y="-1087084"/>
            <a:ext cx="4550684" cy="4544996"/>
          </a:xfrm>
          <a:custGeom>
            <a:avLst/>
            <a:gdLst/>
            <a:ahLst/>
            <a:cxnLst/>
            <a:rect l="l" t="t" r="r" b="b"/>
            <a:pathLst>
              <a:path w="4550684" h="4544996">
                <a:moveTo>
                  <a:pt x="0" y="0"/>
                </a:moveTo>
                <a:lnTo>
                  <a:pt x="4550684" y="0"/>
                </a:lnTo>
                <a:lnTo>
                  <a:pt x="4550684" y="4544996"/>
                </a:lnTo>
                <a:lnTo>
                  <a:pt x="0" y="4544996"/>
                </a:lnTo>
                <a:lnTo>
                  <a:pt x="0" y="0"/>
                </a:lnTo>
                <a:close/>
              </a:path>
            </a:pathLst>
          </a:custGeom>
          <a:blipFill>
            <a:blip r:embed="rId9"/>
            <a:stretch>
              <a:fillRect/>
            </a:stretch>
          </a:blipFill>
        </p:spPr>
        <p:txBody>
          <a:bodyPr/>
          <a:lstStyle/>
          <a:p>
            <a:endParaRPr lang="en-GB"/>
          </a:p>
        </p:txBody>
      </p:sp>
      <p:sp>
        <p:nvSpPr>
          <p:cNvPr id="14" name="TextBox 14"/>
          <p:cNvSpPr txBox="1"/>
          <p:nvPr/>
        </p:nvSpPr>
        <p:spPr>
          <a:xfrm>
            <a:off x="3503108" y="1554146"/>
            <a:ext cx="11281784" cy="666750"/>
          </a:xfrm>
          <a:prstGeom prst="rect">
            <a:avLst/>
          </a:prstGeom>
        </p:spPr>
        <p:txBody>
          <a:bodyPr lIns="0" tIns="0" rIns="0" bIns="0" rtlCol="0" anchor="t">
            <a:spAutoFit/>
          </a:bodyPr>
          <a:lstStyle/>
          <a:p>
            <a:pPr marL="0" lvl="0" indent="0" algn="ctr">
              <a:lnSpc>
                <a:spcPts val="4800"/>
              </a:lnSpc>
              <a:spcBef>
                <a:spcPct val="0"/>
              </a:spcBef>
            </a:pPr>
            <a:r>
              <a:rPr lang="en-US" sz="5000">
                <a:solidFill>
                  <a:srgbClr val="000000"/>
                </a:solidFill>
                <a:latin typeface="More Sugar"/>
                <a:ea typeface="More Sugar"/>
                <a:cs typeface="More Sugar"/>
                <a:sym typeface="More Sugar"/>
              </a:rPr>
              <a:t>Time to finish our experiment!</a:t>
            </a:r>
          </a:p>
        </p:txBody>
      </p:sp>
      <p:sp>
        <p:nvSpPr>
          <p:cNvPr id="15" name="TextBox 15"/>
          <p:cNvSpPr txBox="1"/>
          <p:nvPr/>
        </p:nvSpPr>
        <p:spPr>
          <a:xfrm>
            <a:off x="2354782" y="3911948"/>
            <a:ext cx="6580304" cy="3085465"/>
          </a:xfrm>
          <a:prstGeom prst="rect">
            <a:avLst/>
          </a:prstGeom>
        </p:spPr>
        <p:txBody>
          <a:bodyPr lIns="0" tIns="0" rIns="0" bIns="0" rtlCol="0" anchor="t">
            <a:spAutoFit/>
          </a:bodyPr>
          <a:lstStyle/>
          <a:p>
            <a:pPr algn="ctr">
              <a:lnSpc>
                <a:spcPts val="4940"/>
              </a:lnSpc>
            </a:pPr>
            <a:r>
              <a:rPr lang="en-US" sz="3800" dirty="0">
                <a:solidFill>
                  <a:srgbClr val="000000"/>
                </a:solidFill>
                <a:latin typeface="Nunito"/>
                <a:ea typeface="Nunito"/>
                <a:cs typeface="Nunito"/>
                <a:sym typeface="Nunito"/>
              </a:rPr>
              <a:t>Hands up who was number 1... </a:t>
            </a:r>
          </a:p>
          <a:p>
            <a:pPr algn="ctr">
              <a:lnSpc>
                <a:spcPts val="4940"/>
              </a:lnSpc>
            </a:pPr>
            <a:endParaRPr lang="en-US" sz="3800" dirty="0">
              <a:solidFill>
                <a:srgbClr val="000000"/>
              </a:solidFill>
              <a:latin typeface="Nunito"/>
              <a:ea typeface="Nunito"/>
              <a:cs typeface="Nunito"/>
              <a:sym typeface="Nunito"/>
            </a:endParaRPr>
          </a:p>
          <a:p>
            <a:pPr algn="ctr">
              <a:lnSpc>
                <a:spcPts val="4940"/>
              </a:lnSpc>
            </a:pPr>
            <a:r>
              <a:rPr lang="en-US" sz="3800" dirty="0">
                <a:solidFill>
                  <a:srgbClr val="000000"/>
                </a:solidFill>
                <a:latin typeface="Nunito"/>
                <a:ea typeface="Nunito"/>
                <a:cs typeface="Nunito"/>
                <a:sym typeface="Nunito"/>
              </a:rPr>
              <a:t>... keep your hand up if your shell seemed to gain weight?</a:t>
            </a:r>
          </a:p>
        </p:txBody>
      </p:sp>
      <p:sp>
        <p:nvSpPr>
          <p:cNvPr id="16" name="TextBox 16"/>
          <p:cNvSpPr txBox="1"/>
          <p:nvPr/>
        </p:nvSpPr>
        <p:spPr>
          <a:xfrm>
            <a:off x="9497062" y="3928065"/>
            <a:ext cx="6145081" cy="3704590"/>
          </a:xfrm>
          <a:prstGeom prst="rect">
            <a:avLst/>
          </a:prstGeom>
        </p:spPr>
        <p:txBody>
          <a:bodyPr lIns="0" tIns="0" rIns="0" bIns="0" rtlCol="0" anchor="t">
            <a:spAutoFit/>
          </a:bodyPr>
          <a:lstStyle/>
          <a:p>
            <a:pPr algn="ctr">
              <a:lnSpc>
                <a:spcPts val="4940"/>
              </a:lnSpc>
            </a:pPr>
            <a:r>
              <a:rPr lang="en-US" sz="3800" dirty="0">
                <a:solidFill>
                  <a:srgbClr val="000000"/>
                </a:solidFill>
                <a:latin typeface="Nunito"/>
                <a:ea typeface="Nunito"/>
                <a:cs typeface="Nunito"/>
                <a:sym typeface="Nunito"/>
              </a:rPr>
              <a:t>Hands up who was number 2... </a:t>
            </a:r>
          </a:p>
          <a:p>
            <a:pPr algn="ctr">
              <a:lnSpc>
                <a:spcPts val="4940"/>
              </a:lnSpc>
            </a:pPr>
            <a:endParaRPr lang="en-US" sz="3800" dirty="0">
              <a:solidFill>
                <a:srgbClr val="000000"/>
              </a:solidFill>
              <a:latin typeface="Nunito"/>
              <a:ea typeface="Nunito"/>
              <a:cs typeface="Nunito"/>
              <a:sym typeface="Nunito"/>
            </a:endParaRPr>
          </a:p>
          <a:p>
            <a:pPr algn="ctr">
              <a:lnSpc>
                <a:spcPts val="4940"/>
              </a:lnSpc>
            </a:pPr>
            <a:r>
              <a:rPr lang="en-US" sz="3800" dirty="0">
                <a:solidFill>
                  <a:srgbClr val="000000"/>
                </a:solidFill>
                <a:latin typeface="Nunito"/>
                <a:ea typeface="Nunito"/>
                <a:cs typeface="Nunito"/>
                <a:sym typeface="Nunito"/>
              </a:rPr>
              <a:t>... keep your hand up if your shell seemed to lose weight?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340310">
            <a:off x="-1188113" y="6497840"/>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438910" y="163496"/>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9395359">
            <a:off x="-4422199" y="3525342"/>
            <a:ext cx="5553704" cy="3519660"/>
          </a:xfrm>
          <a:custGeom>
            <a:avLst/>
            <a:gdLst/>
            <a:ahLst/>
            <a:cxnLst/>
            <a:rect l="l" t="t" r="r" b="b"/>
            <a:pathLst>
              <a:path w="5553704" h="3519660">
                <a:moveTo>
                  <a:pt x="0" y="0"/>
                </a:moveTo>
                <a:lnTo>
                  <a:pt x="5553704" y="0"/>
                </a:lnTo>
                <a:lnTo>
                  <a:pt x="5553704" y="3519660"/>
                </a:lnTo>
                <a:lnTo>
                  <a:pt x="0" y="3519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2645857" y="744459"/>
            <a:ext cx="12996285" cy="2550521"/>
          </a:xfrm>
          <a:custGeom>
            <a:avLst/>
            <a:gdLst/>
            <a:ahLst/>
            <a:cxnLst/>
            <a:rect l="l" t="t" r="r" b="b"/>
            <a:pathLst>
              <a:path w="12996285" h="2550521">
                <a:moveTo>
                  <a:pt x="0" y="0"/>
                </a:moveTo>
                <a:lnTo>
                  <a:pt x="12996286" y="0"/>
                </a:lnTo>
                <a:lnTo>
                  <a:pt x="12996286" y="2550521"/>
                </a:lnTo>
                <a:lnTo>
                  <a:pt x="0" y="2550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6" name="Group 6"/>
          <p:cNvGrpSpPr/>
          <p:nvPr/>
        </p:nvGrpSpPr>
        <p:grpSpPr>
          <a:xfrm>
            <a:off x="2164105" y="3704555"/>
            <a:ext cx="6770982" cy="5553745"/>
            <a:chOff x="0" y="0"/>
            <a:chExt cx="2212739" cy="1814949"/>
          </a:xfrm>
        </p:grpSpPr>
        <p:sp>
          <p:nvSpPr>
            <p:cNvPr id="7" name="Freeform 7"/>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8" name="Freeform 8"/>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grpSp>
        <p:nvGrpSpPr>
          <p:cNvPr id="9" name="Group 9"/>
          <p:cNvGrpSpPr/>
          <p:nvPr/>
        </p:nvGrpSpPr>
        <p:grpSpPr>
          <a:xfrm>
            <a:off x="9352913" y="3704555"/>
            <a:ext cx="6770982" cy="5553745"/>
            <a:chOff x="0" y="0"/>
            <a:chExt cx="2212739" cy="1814949"/>
          </a:xfrm>
        </p:grpSpPr>
        <p:sp>
          <p:nvSpPr>
            <p:cNvPr id="10" name="Freeform 10"/>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11" name="Freeform 11"/>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sp>
        <p:nvSpPr>
          <p:cNvPr id="12" name="Freeform 12"/>
          <p:cNvSpPr/>
          <p:nvPr/>
        </p:nvSpPr>
        <p:spPr>
          <a:xfrm>
            <a:off x="15191549" y="6974807"/>
            <a:ext cx="3312193" cy="3312193"/>
          </a:xfrm>
          <a:custGeom>
            <a:avLst/>
            <a:gdLst/>
            <a:ahLst/>
            <a:cxnLst/>
            <a:rect l="l" t="t" r="r" b="b"/>
            <a:pathLst>
              <a:path w="3312193" h="3312193">
                <a:moveTo>
                  <a:pt x="0" y="0"/>
                </a:moveTo>
                <a:lnTo>
                  <a:pt x="3312193" y="0"/>
                </a:lnTo>
                <a:lnTo>
                  <a:pt x="3312193" y="3312193"/>
                </a:lnTo>
                <a:lnTo>
                  <a:pt x="0" y="3312193"/>
                </a:lnTo>
                <a:lnTo>
                  <a:pt x="0" y="0"/>
                </a:lnTo>
                <a:close/>
              </a:path>
            </a:pathLst>
          </a:custGeom>
          <a:blipFill>
            <a:blip r:embed="rId8"/>
            <a:stretch>
              <a:fillRect/>
            </a:stretch>
          </a:blipFill>
        </p:spPr>
        <p:txBody>
          <a:bodyPr/>
          <a:lstStyle/>
          <a:p>
            <a:endParaRPr lang="en-GB"/>
          </a:p>
        </p:txBody>
      </p:sp>
      <p:sp>
        <p:nvSpPr>
          <p:cNvPr id="13" name="Freeform 13"/>
          <p:cNvSpPr/>
          <p:nvPr/>
        </p:nvSpPr>
        <p:spPr>
          <a:xfrm>
            <a:off x="-1246642" y="-1087084"/>
            <a:ext cx="4550684" cy="4544996"/>
          </a:xfrm>
          <a:custGeom>
            <a:avLst/>
            <a:gdLst/>
            <a:ahLst/>
            <a:cxnLst/>
            <a:rect l="l" t="t" r="r" b="b"/>
            <a:pathLst>
              <a:path w="4550684" h="4544996">
                <a:moveTo>
                  <a:pt x="0" y="0"/>
                </a:moveTo>
                <a:lnTo>
                  <a:pt x="4550684" y="0"/>
                </a:lnTo>
                <a:lnTo>
                  <a:pt x="4550684" y="4544996"/>
                </a:lnTo>
                <a:lnTo>
                  <a:pt x="0" y="4544996"/>
                </a:lnTo>
                <a:lnTo>
                  <a:pt x="0" y="0"/>
                </a:lnTo>
                <a:close/>
              </a:path>
            </a:pathLst>
          </a:custGeom>
          <a:blipFill>
            <a:blip r:embed="rId9"/>
            <a:stretch>
              <a:fillRect/>
            </a:stretch>
          </a:blipFill>
        </p:spPr>
        <p:txBody>
          <a:bodyPr/>
          <a:lstStyle/>
          <a:p>
            <a:endParaRPr lang="en-GB"/>
          </a:p>
        </p:txBody>
      </p:sp>
      <p:sp>
        <p:nvSpPr>
          <p:cNvPr id="14" name="TextBox 14"/>
          <p:cNvSpPr txBox="1"/>
          <p:nvPr/>
        </p:nvSpPr>
        <p:spPr>
          <a:xfrm>
            <a:off x="3503108" y="1554146"/>
            <a:ext cx="11281784" cy="666750"/>
          </a:xfrm>
          <a:prstGeom prst="rect">
            <a:avLst/>
          </a:prstGeom>
        </p:spPr>
        <p:txBody>
          <a:bodyPr lIns="0" tIns="0" rIns="0" bIns="0" rtlCol="0" anchor="t">
            <a:spAutoFit/>
          </a:bodyPr>
          <a:lstStyle/>
          <a:p>
            <a:pPr marL="0" lvl="0" indent="0" algn="ctr">
              <a:lnSpc>
                <a:spcPts val="4800"/>
              </a:lnSpc>
              <a:spcBef>
                <a:spcPct val="0"/>
              </a:spcBef>
            </a:pPr>
            <a:r>
              <a:rPr lang="en-US" sz="5000">
                <a:solidFill>
                  <a:srgbClr val="000000"/>
                </a:solidFill>
                <a:latin typeface="More Sugar"/>
                <a:ea typeface="More Sugar"/>
                <a:cs typeface="More Sugar"/>
                <a:sym typeface="More Sugar"/>
              </a:rPr>
              <a:t>Number 1 (water)</a:t>
            </a:r>
          </a:p>
        </p:txBody>
      </p:sp>
      <p:sp>
        <p:nvSpPr>
          <p:cNvPr id="15" name="TextBox 15"/>
          <p:cNvSpPr txBox="1"/>
          <p:nvPr/>
        </p:nvSpPr>
        <p:spPr>
          <a:xfrm>
            <a:off x="2354782" y="3911948"/>
            <a:ext cx="6580304" cy="4942840"/>
          </a:xfrm>
          <a:prstGeom prst="rect">
            <a:avLst/>
          </a:prstGeom>
        </p:spPr>
        <p:txBody>
          <a:bodyPr lIns="0" tIns="0" rIns="0" bIns="0" rtlCol="0" anchor="t">
            <a:spAutoFit/>
          </a:bodyPr>
          <a:lstStyle/>
          <a:p>
            <a:pPr algn="ctr">
              <a:lnSpc>
                <a:spcPts val="4940"/>
              </a:lnSpc>
            </a:pPr>
            <a:r>
              <a:rPr lang="en-US" sz="3800" dirty="0">
                <a:solidFill>
                  <a:srgbClr val="000000"/>
                </a:solidFill>
                <a:latin typeface="Nunito"/>
                <a:ea typeface="Nunito"/>
                <a:cs typeface="Nunito"/>
                <a:sym typeface="Nunito"/>
              </a:rPr>
              <a:t>Can anyone think of a reason why the shell in our water gained weight?</a:t>
            </a:r>
          </a:p>
          <a:p>
            <a:pPr algn="ctr">
              <a:lnSpc>
                <a:spcPts val="4940"/>
              </a:lnSpc>
            </a:pPr>
            <a:endParaRPr lang="en-US" sz="3800" dirty="0">
              <a:solidFill>
                <a:srgbClr val="000000"/>
              </a:solidFill>
              <a:latin typeface="Nunito"/>
              <a:ea typeface="Nunito"/>
              <a:cs typeface="Nunito"/>
              <a:sym typeface="Nunito"/>
            </a:endParaRPr>
          </a:p>
          <a:p>
            <a:pPr algn="ctr">
              <a:lnSpc>
                <a:spcPts val="4940"/>
              </a:lnSpc>
            </a:pPr>
            <a:r>
              <a:rPr lang="en-US" sz="3800" dirty="0">
                <a:solidFill>
                  <a:srgbClr val="000000"/>
                </a:solidFill>
                <a:latin typeface="Nunito"/>
                <a:ea typeface="Nunito"/>
                <a:cs typeface="Nunito"/>
                <a:sym typeface="Nunito"/>
              </a:rPr>
              <a:t>To find out, weigh an empty beaker. Then, fill it with water and tip the water out. Weigh it again... It’ll be higher!</a:t>
            </a:r>
          </a:p>
        </p:txBody>
      </p:sp>
      <p:sp>
        <p:nvSpPr>
          <p:cNvPr id="16" name="TextBox 16"/>
          <p:cNvSpPr txBox="1"/>
          <p:nvPr/>
        </p:nvSpPr>
        <p:spPr>
          <a:xfrm>
            <a:off x="9687562" y="4840635"/>
            <a:ext cx="6145081" cy="3085465"/>
          </a:xfrm>
          <a:prstGeom prst="rect">
            <a:avLst/>
          </a:prstGeom>
        </p:spPr>
        <p:txBody>
          <a:bodyPr lIns="0" tIns="0" rIns="0" bIns="0" rtlCol="0" anchor="t">
            <a:spAutoFit/>
          </a:bodyPr>
          <a:lstStyle/>
          <a:p>
            <a:pPr algn="ctr">
              <a:lnSpc>
                <a:spcPts val="4940"/>
              </a:lnSpc>
            </a:pPr>
            <a:r>
              <a:rPr lang="en-US" sz="3800" dirty="0">
                <a:solidFill>
                  <a:srgbClr val="000000"/>
                </a:solidFill>
                <a:latin typeface="Nunito"/>
                <a:ea typeface="Nunito"/>
                <a:cs typeface="Nunito"/>
                <a:sym typeface="Nunito"/>
              </a:rPr>
              <a:t>Water has a weight - and unless you were very good at drying your seashell, even a small amount of water will affect the final results.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340310">
            <a:off x="-1188113" y="6497840"/>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438910" y="163496"/>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9395359">
            <a:off x="-4422199" y="3525342"/>
            <a:ext cx="5553704" cy="3519660"/>
          </a:xfrm>
          <a:custGeom>
            <a:avLst/>
            <a:gdLst/>
            <a:ahLst/>
            <a:cxnLst/>
            <a:rect l="l" t="t" r="r" b="b"/>
            <a:pathLst>
              <a:path w="5553704" h="3519660">
                <a:moveTo>
                  <a:pt x="0" y="0"/>
                </a:moveTo>
                <a:lnTo>
                  <a:pt x="5553704" y="0"/>
                </a:lnTo>
                <a:lnTo>
                  <a:pt x="5553704" y="3519660"/>
                </a:lnTo>
                <a:lnTo>
                  <a:pt x="0" y="3519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2645857" y="744459"/>
            <a:ext cx="12996285" cy="2550521"/>
          </a:xfrm>
          <a:custGeom>
            <a:avLst/>
            <a:gdLst/>
            <a:ahLst/>
            <a:cxnLst/>
            <a:rect l="l" t="t" r="r" b="b"/>
            <a:pathLst>
              <a:path w="12996285" h="2550521">
                <a:moveTo>
                  <a:pt x="0" y="0"/>
                </a:moveTo>
                <a:lnTo>
                  <a:pt x="12996286" y="0"/>
                </a:lnTo>
                <a:lnTo>
                  <a:pt x="12996286" y="2550521"/>
                </a:lnTo>
                <a:lnTo>
                  <a:pt x="0" y="2550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6" name="Group 6"/>
          <p:cNvGrpSpPr/>
          <p:nvPr/>
        </p:nvGrpSpPr>
        <p:grpSpPr>
          <a:xfrm>
            <a:off x="2164105" y="3704555"/>
            <a:ext cx="6770982" cy="5553745"/>
            <a:chOff x="0" y="0"/>
            <a:chExt cx="2212739" cy="1814949"/>
          </a:xfrm>
        </p:grpSpPr>
        <p:sp>
          <p:nvSpPr>
            <p:cNvPr id="7" name="Freeform 7"/>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8" name="Freeform 8"/>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grpSp>
        <p:nvGrpSpPr>
          <p:cNvPr id="9" name="Group 9"/>
          <p:cNvGrpSpPr/>
          <p:nvPr/>
        </p:nvGrpSpPr>
        <p:grpSpPr>
          <a:xfrm>
            <a:off x="9352913" y="3704555"/>
            <a:ext cx="6770982" cy="5553745"/>
            <a:chOff x="0" y="0"/>
            <a:chExt cx="2212739" cy="1814949"/>
          </a:xfrm>
        </p:grpSpPr>
        <p:sp>
          <p:nvSpPr>
            <p:cNvPr id="10" name="Freeform 10"/>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11" name="Freeform 11"/>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sp>
        <p:nvSpPr>
          <p:cNvPr id="12" name="Freeform 12"/>
          <p:cNvSpPr/>
          <p:nvPr/>
        </p:nvSpPr>
        <p:spPr>
          <a:xfrm>
            <a:off x="15191549" y="6974807"/>
            <a:ext cx="3312193" cy="3312193"/>
          </a:xfrm>
          <a:custGeom>
            <a:avLst/>
            <a:gdLst/>
            <a:ahLst/>
            <a:cxnLst/>
            <a:rect l="l" t="t" r="r" b="b"/>
            <a:pathLst>
              <a:path w="3312193" h="3312193">
                <a:moveTo>
                  <a:pt x="0" y="0"/>
                </a:moveTo>
                <a:lnTo>
                  <a:pt x="3312193" y="0"/>
                </a:lnTo>
                <a:lnTo>
                  <a:pt x="3312193" y="3312193"/>
                </a:lnTo>
                <a:lnTo>
                  <a:pt x="0" y="3312193"/>
                </a:lnTo>
                <a:lnTo>
                  <a:pt x="0" y="0"/>
                </a:lnTo>
                <a:close/>
              </a:path>
            </a:pathLst>
          </a:custGeom>
          <a:blipFill>
            <a:blip r:embed="rId8"/>
            <a:stretch>
              <a:fillRect/>
            </a:stretch>
          </a:blipFill>
        </p:spPr>
        <p:txBody>
          <a:bodyPr/>
          <a:lstStyle/>
          <a:p>
            <a:endParaRPr lang="en-GB"/>
          </a:p>
        </p:txBody>
      </p:sp>
      <p:sp>
        <p:nvSpPr>
          <p:cNvPr id="13" name="Freeform 13"/>
          <p:cNvSpPr/>
          <p:nvPr/>
        </p:nvSpPr>
        <p:spPr>
          <a:xfrm>
            <a:off x="-1246642" y="-1087084"/>
            <a:ext cx="4550684" cy="4544996"/>
          </a:xfrm>
          <a:custGeom>
            <a:avLst/>
            <a:gdLst/>
            <a:ahLst/>
            <a:cxnLst/>
            <a:rect l="l" t="t" r="r" b="b"/>
            <a:pathLst>
              <a:path w="4550684" h="4544996">
                <a:moveTo>
                  <a:pt x="0" y="0"/>
                </a:moveTo>
                <a:lnTo>
                  <a:pt x="4550684" y="0"/>
                </a:lnTo>
                <a:lnTo>
                  <a:pt x="4550684" y="4544996"/>
                </a:lnTo>
                <a:lnTo>
                  <a:pt x="0" y="4544996"/>
                </a:lnTo>
                <a:lnTo>
                  <a:pt x="0" y="0"/>
                </a:lnTo>
                <a:close/>
              </a:path>
            </a:pathLst>
          </a:custGeom>
          <a:blipFill>
            <a:blip r:embed="rId9"/>
            <a:stretch>
              <a:fillRect/>
            </a:stretch>
          </a:blipFill>
        </p:spPr>
        <p:txBody>
          <a:bodyPr/>
          <a:lstStyle/>
          <a:p>
            <a:endParaRPr lang="en-GB"/>
          </a:p>
        </p:txBody>
      </p:sp>
      <p:sp>
        <p:nvSpPr>
          <p:cNvPr id="14" name="TextBox 14"/>
          <p:cNvSpPr txBox="1"/>
          <p:nvPr/>
        </p:nvSpPr>
        <p:spPr>
          <a:xfrm>
            <a:off x="3503108" y="1554146"/>
            <a:ext cx="11281784" cy="666750"/>
          </a:xfrm>
          <a:prstGeom prst="rect">
            <a:avLst/>
          </a:prstGeom>
        </p:spPr>
        <p:txBody>
          <a:bodyPr lIns="0" tIns="0" rIns="0" bIns="0" rtlCol="0" anchor="t">
            <a:spAutoFit/>
          </a:bodyPr>
          <a:lstStyle/>
          <a:p>
            <a:pPr marL="0" lvl="0" indent="0" algn="ctr">
              <a:lnSpc>
                <a:spcPts val="4800"/>
              </a:lnSpc>
              <a:spcBef>
                <a:spcPct val="0"/>
              </a:spcBef>
            </a:pPr>
            <a:r>
              <a:rPr lang="en-US" sz="5000">
                <a:solidFill>
                  <a:srgbClr val="000000"/>
                </a:solidFill>
                <a:latin typeface="More Sugar"/>
                <a:ea typeface="More Sugar"/>
                <a:cs typeface="More Sugar"/>
                <a:sym typeface="More Sugar"/>
              </a:rPr>
              <a:t>Number 2 (vinegar)</a:t>
            </a:r>
          </a:p>
        </p:txBody>
      </p:sp>
      <p:sp>
        <p:nvSpPr>
          <p:cNvPr id="15" name="TextBox 15"/>
          <p:cNvSpPr txBox="1"/>
          <p:nvPr/>
        </p:nvSpPr>
        <p:spPr>
          <a:xfrm>
            <a:off x="2187369" y="4610083"/>
            <a:ext cx="6580304" cy="3704590"/>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This extra weight would also be seen on number 2, but the amount of shell eroded by the vinegar was much more than any leftover vinegar would weigh. </a:t>
            </a:r>
          </a:p>
        </p:txBody>
      </p:sp>
      <p:sp>
        <p:nvSpPr>
          <p:cNvPr id="16" name="TextBox 16"/>
          <p:cNvSpPr txBox="1"/>
          <p:nvPr/>
        </p:nvSpPr>
        <p:spPr>
          <a:xfrm>
            <a:off x="9665864" y="4307189"/>
            <a:ext cx="6145081" cy="4323715"/>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If one of your theories was that the vinegar would disintegrate, break down, or erode the seashell, you were right! </a:t>
            </a:r>
          </a:p>
          <a:p>
            <a:pPr algn="ctr">
              <a:lnSpc>
                <a:spcPts val="4940"/>
              </a:lnSpc>
            </a:pPr>
            <a:endParaRPr lang="en-US" sz="3800">
              <a:solidFill>
                <a:srgbClr val="000000"/>
              </a:solidFill>
              <a:latin typeface="Nunito"/>
              <a:ea typeface="Nunito"/>
              <a:cs typeface="Nunito"/>
              <a:sym typeface="Nunito"/>
            </a:endParaRPr>
          </a:p>
          <a:p>
            <a:pPr algn="ctr">
              <a:lnSpc>
                <a:spcPts val="4940"/>
              </a:lnSpc>
            </a:pPr>
            <a:r>
              <a:rPr lang="en-US" sz="3800">
                <a:solidFill>
                  <a:srgbClr val="000000"/>
                </a:solidFill>
                <a:latin typeface="Nunito"/>
                <a:ea typeface="Nunito"/>
                <a:cs typeface="Nunito"/>
                <a:sym typeface="Nunito"/>
              </a:rPr>
              <a:t>Let’s take a closer look...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A3B"/>
        </a:solidFill>
        <a:effectLst/>
      </p:bgPr>
    </p:bg>
    <p:spTree>
      <p:nvGrpSpPr>
        <p:cNvPr id="1" name=""/>
        <p:cNvGrpSpPr/>
        <p:nvPr/>
      </p:nvGrpSpPr>
      <p:grpSpPr>
        <a:xfrm>
          <a:off x="0" y="0"/>
          <a:ext cx="0" cy="0"/>
          <a:chOff x="0" y="0"/>
          <a:chExt cx="0" cy="0"/>
        </a:xfrm>
      </p:grpSpPr>
      <p:sp>
        <p:nvSpPr>
          <p:cNvPr id="2" name="Freeform 2"/>
          <p:cNvSpPr/>
          <p:nvPr/>
        </p:nvSpPr>
        <p:spPr>
          <a:xfrm rot="-6505562">
            <a:off x="15094682" y="6639368"/>
            <a:ext cx="4329236" cy="5669238"/>
          </a:xfrm>
          <a:custGeom>
            <a:avLst/>
            <a:gdLst/>
            <a:ahLst/>
            <a:cxnLst/>
            <a:rect l="l" t="t" r="r" b="b"/>
            <a:pathLst>
              <a:path w="4329236" h="5669238">
                <a:moveTo>
                  <a:pt x="0" y="0"/>
                </a:moveTo>
                <a:lnTo>
                  <a:pt x="4329236" y="0"/>
                </a:lnTo>
                <a:lnTo>
                  <a:pt x="4329236" y="5669238"/>
                </a:lnTo>
                <a:lnTo>
                  <a:pt x="0" y="5669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3136542" y="612919"/>
            <a:ext cx="12014916" cy="8249358"/>
            <a:chOff x="0" y="0"/>
            <a:chExt cx="3926443" cy="2695869"/>
          </a:xfrm>
        </p:grpSpPr>
        <p:sp>
          <p:nvSpPr>
            <p:cNvPr id="4" name="Freeform 4"/>
            <p:cNvSpPr/>
            <p:nvPr/>
          </p:nvSpPr>
          <p:spPr>
            <a:xfrm>
              <a:off x="10160" y="16510"/>
              <a:ext cx="3903583" cy="2667929"/>
            </a:xfrm>
            <a:custGeom>
              <a:avLst/>
              <a:gdLst/>
              <a:ahLst/>
              <a:cxnLst/>
              <a:rect l="l" t="t" r="r" b="b"/>
              <a:pathLst>
                <a:path w="3903583" h="2667929">
                  <a:moveTo>
                    <a:pt x="3903583" y="2667929"/>
                  </a:moveTo>
                  <a:lnTo>
                    <a:pt x="0" y="2660309"/>
                  </a:lnTo>
                  <a:lnTo>
                    <a:pt x="0" y="938534"/>
                  </a:lnTo>
                  <a:lnTo>
                    <a:pt x="17780" y="19050"/>
                  </a:lnTo>
                  <a:lnTo>
                    <a:pt x="1944495" y="0"/>
                  </a:lnTo>
                  <a:lnTo>
                    <a:pt x="3884533" y="5080"/>
                  </a:lnTo>
                  <a:close/>
                </a:path>
              </a:pathLst>
            </a:custGeom>
            <a:solidFill>
              <a:srgbClr val="FFFFFF"/>
            </a:solidFill>
          </p:spPr>
          <p:txBody>
            <a:bodyPr/>
            <a:lstStyle/>
            <a:p>
              <a:endParaRPr lang="en-GB"/>
            </a:p>
          </p:txBody>
        </p:sp>
        <p:sp>
          <p:nvSpPr>
            <p:cNvPr id="5" name="Freeform 5"/>
            <p:cNvSpPr/>
            <p:nvPr/>
          </p:nvSpPr>
          <p:spPr>
            <a:xfrm>
              <a:off x="-215" y="0"/>
              <a:ext cx="3927928" cy="2693893"/>
            </a:xfrm>
            <a:custGeom>
              <a:avLst/>
              <a:gdLst/>
              <a:ahLst/>
              <a:cxnLst/>
              <a:rect l="l" t="t" r="r" b="b"/>
              <a:pathLst>
                <a:path w="3927928" h="2693893">
                  <a:moveTo>
                    <a:pt x="3894908" y="21590"/>
                  </a:moveTo>
                  <a:cubicBezTo>
                    <a:pt x="3896178" y="34290"/>
                    <a:pt x="3896178" y="44450"/>
                    <a:pt x="3897448" y="54610"/>
                  </a:cubicBezTo>
                  <a:cubicBezTo>
                    <a:pt x="3899988" y="104085"/>
                    <a:pt x="3901258" y="161637"/>
                    <a:pt x="3903798" y="217135"/>
                  </a:cubicBezTo>
                  <a:cubicBezTo>
                    <a:pt x="3903798" y="297298"/>
                    <a:pt x="3916498" y="1877945"/>
                    <a:pt x="3922848" y="1958108"/>
                  </a:cubicBezTo>
                  <a:cubicBezTo>
                    <a:pt x="3929198" y="2079380"/>
                    <a:pt x="3925388" y="2202707"/>
                    <a:pt x="3925388" y="2323979"/>
                  </a:cubicBezTo>
                  <a:cubicBezTo>
                    <a:pt x="3925388" y="2430863"/>
                    <a:pt x="3926658" y="2529525"/>
                    <a:pt x="3927928" y="2633639"/>
                  </a:cubicBezTo>
                  <a:cubicBezTo>
                    <a:pt x="3927928" y="2655229"/>
                    <a:pt x="3927928" y="2669199"/>
                    <a:pt x="3927928" y="2693329"/>
                  </a:cubicBezTo>
                  <a:cubicBezTo>
                    <a:pt x="3905068" y="2693329"/>
                    <a:pt x="3884748" y="2694599"/>
                    <a:pt x="3857233" y="2693329"/>
                  </a:cubicBezTo>
                  <a:cubicBezTo>
                    <a:pt x="3660332" y="2688249"/>
                    <a:pt x="3460403" y="2694599"/>
                    <a:pt x="3263502" y="2689519"/>
                  </a:cubicBezTo>
                  <a:cubicBezTo>
                    <a:pt x="3145361" y="2685709"/>
                    <a:pt x="3030250" y="2688249"/>
                    <a:pt x="2912110" y="2685709"/>
                  </a:cubicBezTo>
                  <a:cubicBezTo>
                    <a:pt x="2857583" y="2684439"/>
                    <a:pt x="2803057" y="2683169"/>
                    <a:pt x="2748531" y="2681899"/>
                  </a:cubicBezTo>
                  <a:cubicBezTo>
                    <a:pt x="2715209" y="2681899"/>
                    <a:pt x="2684917" y="2683169"/>
                    <a:pt x="2651595" y="2683169"/>
                  </a:cubicBezTo>
                  <a:cubicBezTo>
                    <a:pt x="2566776" y="2681899"/>
                    <a:pt x="2333525" y="2683169"/>
                    <a:pt x="2248706" y="2681899"/>
                  </a:cubicBezTo>
                  <a:cubicBezTo>
                    <a:pt x="2188121" y="2680629"/>
                    <a:pt x="976425" y="2689519"/>
                    <a:pt x="915840" y="2688249"/>
                  </a:cubicBezTo>
                  <a:cubicBezTo>
                    <a:pt x="900694" y="2688249"/>
                    <a:pt x="882518" y="2689519"/>
                    <a:pt x="867372" y="2689519"/>
                  </a:cubicBezTo>
                  <a:cubicBezTo>
                    <a:pt x="831021" y="2689519"/>
                    <a:pt x="797699" y="2690789"/>
                    <a:pt x="761349" y="2690789"/>
                  </a:cubicBezTo>
                  <a:cubicBezTo>
                    <a:pt x="670471" y="2690789"/>
                    <a:pt x="582623" y="2689519"/>
                    <a:pt x="491746" y="2688249"/>
                  </a:cubicBezTo>
                  <a:cubicBezTo>
                    <a:pt x="437220" y="2686979"/>
                    <a:pt x="382693" y="2685709"/>
                    <a:pt x="331196" y="2684439"/>
                  </a:cubicBezTo>
                  <a:cubicBezTo>
                    <a:pt x="234261" y="2683169"/>
                    <a:pt x="137325" y="2681899"/>
                    <a:pt x="44665" y="2681899"/>
                  </a:cubicBezTo>
                  <a:cubicBezTo>
                    <a:pt x="34505" y="2681899"/>
                    <a:pt x="25615" y="2681899"/>
                    <a:pt x="15455" y="2680629"/>
                  </a:cubicBezTo>
                  <a:cubicBezTo>
                    <a:pt x="6565" y="2679359"/>
                    <a:pt x="1485" y="2673009"/>
                    <a:pt x="4025" y="2664119"/>
                  </a:cubicBezTo>
                  <a:cubicBezTo>
                    <a:pt x="12915" y="2632298"/>
                    <a:pt x="9105" y="2580912"/>
                    <a:pt x="7835" y="2527470"/>
                  </a:cubicBezTo>
                  <a:cubicBezTo>
                    <a:pt x="6565" y="2418530"/>
                    <a:pt x="2755" y="2311646"/>
                    <a:pt x="4025" y="2202707"/>
                  </a:cubicBezTo>
                  <a:cubicBezTo>
                    <a:pt x="1485" y="2067047"/>
                    <a:pt x="-3595" y="387738"/>
                    <a:pt x="4025" y="250022"/>
                  </a:cubicBezTo>
                  <a:cubicBezTo>
                    <a:pt x="5295" y="223301"/>
                    <a:pt x="4025" y="194525"/>
                    <a:pt x="5295" y="167804"/>
                  </a:cubicBezTo>
                  <a:cubicBezTo>
                    <a:pt x="6565" y="124639"/>
                    <a:pt x="9105" y="77364"/>
                    <a:pt x="10375" y="44450"/>
                  </a:cubicBezTo>
                  <a:cubicBezTo>
                    <a:pt x="10375" y="41910"/>
                    <a:pt x="11645" y="39370"/>
                    <a:pt x="12915" y="38100"/>
                  </a:cubicBezTo>
                  <a:cubicBezTo>
                    <a:pt x="34505" y="35560"/>
                    <a:pt x="61594" y="30480"/>
                    <a:pt x="110062" y="29210"/>
                  </a:cubicBezTo>
                  <a:cubicBezTo>
                    <a:pt x="191851" y="25400"/>
                    <a:pt x="273641" y="22860"/>
                    <a:pt x="358460" y="20320"/>
                  </a:cubicBezTo>
                  <a:cubicBezTo>
                    <a:pt x="416015" y="17780"/>
                    <a:pt x="473571" y="16510"/>
                    <a:pt x="528097" y="13970"/>
                  </a:cubicBezTo>
                  <a:cubicBezTo>
                    <a:pt x="582623" y="11430"/>
                    <a:pt x="640179" y="8890"/>
                    <a:pt x="694705" y="8890"/>
                  </a:cubicBezTo>
                  <a:cubicBezTo>
                    <a:pt x="755290" y="7620"/>
                    <a:pt x="815875" y="10160"/>
                    <a:pt x="876460" y="8890"/>
                  </a:cubicBezTo>
                  <a:cubicBezTo>
                    <a:pt x="952191" y="8890"/>
                    <a:pt x="2324437" y="6350"/>
                    <a:pt x="2400168" y="5080"/>
                  </a:cubicBezTo>
                  <a:cubicBezTo>
                    <a:pt x="2472870" y="3810"/>
                    <a:pt x="2545572" y="2540"/>
                    <a:pt x="2621303" y="2540"/>
                  </a:cubicBezTo>
                  <a:cubicBezTo>
                    <a:pt x="2745502" y="1270"/>
                    <a:pt x="2866671" y="0"/>
                    <a:pt x="2990870" y="0"/>
                  </a:cubicBezTo>
                  <a:cubicBezTo>
                    <a:pt x="3042367" y="0"/>
                    <a:pt x="3096893" y="2540"/>
                    <a:pt x="3148390" y="2540"/>
                  </a:cubicBezTo>
                  <a:cubicBezTo>
                    <a:pt x="3290765" y="3810"/>
                    <a:pt x="3436168" y="5080"/>
                    <a:pt x="3578543" y="7620"/>
                  </a:cubicBezTo>
                  <a:cubicBezTo>
                    <a:pt x="3654274" y="8890"/>
                    <a:pt x="3730005" y="12700"/>
                    <a:pt x="3805736" y="16510"/>
                  </a:cubicBezTo>
                  <a:cubicBezTo>
                    <a:pt x="3823911" y="16510"/>
                    <a:pt x="3842087" y="16510"/>
                    <a:pt x="3857233" y="16510"/>
                  </a:cubicBezTo>
                  <a:cubicBezTo>
                    <a:pt x="3875858" y="17780"/>
                    <a:pt x="3884748" y="20320"/>
                    <a:pt x="3894908" y="21590"/>
                  </a:cubicBezTo>
                  <a:close/>
                  <a:moveTo>
                    <a:pt x="3905068" y="2676819"/>
                  </a:moveTo>
                  <a:cubicBezTo>
                    <a:pt x="3906338" y="2660309"/>
                    <a:pt x="3907608" y="2647609"/>
                    <a:pt x="3907608" y="2634909"/>
                  </a:cubicBezTo>
                  <a:cubicBezTo>
                    <a:pt x="3906338" y="2519248"/>
                    <a:pt x="3905068" y="2410309"/>
                    <a:pt x="3905068" y="2293148"/>
                  </a:cubicBezTo>
                  <a:cubicBezTo>
                    <a:pt x="3905068" y="2239706"/>
                    <a:pt x="3907608" y="2186264"/>
                    <a:pt x="3906338" y="2132822"/>
                  </a:cubicBezTo>
                  <a:cubicBezTo>
                    <a:pt x="3906338" y="2083491"/>
                    <a:pt x="3905068" y="2032104"/>
                    <a:pt x="3903798" y="1982773"/>
                  </a:cubicBezTo>
                  <a:cubicBezTo>
                    <a:pt x="3898718" y="1906721"/>
                    <a:pt x="3887288" y="332240"/>
                    <a:pt x="3887288" y="256189"/>
                  </a:cubicBezTo>
                  <a:cubicBezTo>
                    <a:pt x="3884748" y="192469"/>
                    <a:pt x="3882208" y="126695"/>
                    <a:pt x="3879668" y="63500"/>
                  </a:cubicBezTo>
                  <a:cubicBezTo>
                    <a:pt x="3878398" y="44450"/>
                    <a:pt x="3877128" y="43180"/>
                    <a:pt x="3848145" y="41910"/>
                  </a:cubicBezTo>
                  <a:cubicBezTo>
                    <a:pt x="3839057" y="41910"/>
                    <a:pt x="3832999" y="41910"/>
                    <a:pt x="3823911" y="40640"/>
                  </a:cubicBezTo>
                  <a:cubicBezTo>
                    <a:pt x="3748180" y="36830"/>
                    <a:pt x="3669420" y="31750"/>
                    <a:pt x="3593689" y="30480"/>
                  </a:cubicBezTo>
                  <a:cubicBezTo>
                    <a:pt x="3408905" y="26670"/>
                    <a:pt x="3221093" y="25400"/>
                    <a:pt x="3036309" y="22860"/>
                  </a:cubicBezTo>
                  <a:cubicBezTo>
                    <a:pt x="3009046" y="22860"/>
                    <a:pt x="2978753" y="22860"/>
                    <a:pt x="2951490" y="22860"/>
                  </a:cubicBezTo>
                  <a:cubicBezTo>
                    <a:pt x="2906051" y="22860"/>
                    <a:pt x="2860613" y="22860"/>
                    <a:pt x="2818203" y="22860"/>
                  </a:cubicBezTo>
                  <a:cubicBezTo>
                    <a:pt x="2721268" y="22860"/>
                    <a:pt x="2624332" y="22860"/>
                    <a:pt x="2530425" y="24130"/>
                  </a:cubicBezTo>
                  <a:cubicBezTo>
                    <a:pt x="2448636" y="25400"/>
                    <a:pt x="1070331" y="29210"/>
                    <a:pt x="988542" y="29210"/>
                  </a:cubicBezTo>
                  <a:cubicBezTo>
                    <a:pt x="855255" y="29210"/>
                    <a:pt x="721969" y="26670"/>
                    <a:pt x="588682" y="33020"/>
                  </a:cubicBezTo>
                  <a:cubicBezTo>
                    <a:pt x="519009" y="36830"/>
                    <a:pt x="452366" y="36830"/>
                    <a:pt x="385723" y="38100"/>
                  </a:cubicBezTo>
                  <a:cubicBezTo>
                    <a:pt x="270612" y="41910"/>
                    <a:pt x="155500" y="45720"/>
                    <a:pt x="45935" y="50800"/>
                  </a:cubicBezTo>
                  <a:cubicBezTo>
                    <a:pt x="33235" y="50800"/>
                    <a:pt x="30695" y="53340"/>
                    <a:pt x="29425" y="71197"/>
                  </a:cubicBezTo>
                  <a:cubicBezTo>
                    <a:pt x="28155" y="108196"/>
                    <a:pt x="28155" y="145194"/>
                    <a:pt x="26885" y="182192"/>
                  </a:cubicBezTo>
                  <a:cubicBezTo>
                    <a:pt x="25615" y="243856"/>
                    <a:pt x="23075" y="303464"/>
                    <a:pt x="21805" y="365128"/>
                  </a:cubicBezTo>
                  <a:cubicBezTo>
                    <a:pt x="16725" y="430902"/>
                    <a:pt x="23075" y="2038271"/>
                    <a:pt x="25615" y="2104045"/>
                  </a:cubicBezTo>
                  <a:cubicBezTo>
                    <a:pt x="25615" y="2173931"/>
                    <a:pt x="25615" y="2245872"/>
                    <a:pt x="26885" y="2315757"/>
                  </a:cubicBezTo>
                  <a:cubicBezTo>
                    <a:pt x="26885" y="2367144"/>
                    <a:pt x="29425" y="2418530"/>
                    <a:pt x="29425" y="2469917"/>
                  </a:cubicBezTo>
                  <a:cubicBezTo>
                    <a:pt x="29425" y="2525414"/>
                    <a:pt x="29425" y="2580912"/>
                    <a:pt x="28155" y="2634909"/>
                  </a:cubicBezTo>
                  <a:cubicBezTo>
                    <a:pt x="28155" y="2638719"/>
                    <a:pt x="28155" y="2641259"/>
                    <a:pt x="28155" y="2645069"/>
                  </a:cubicBezTo>
                  <a:cubicBezTo>
                    <a:pt x="28155" y="2655229"/>
                    <a:pt x="31965" y="2659039"/>
                    <a:pt x="40855" y="2659039"/>
                  </a:cubicBezTo>
                  <a:cubicBezTo>
                    <a:pt x="67652" y="2659039"/>
                    <a:pt x="110062" y="2660309"/>
                    <a:pt x="149442" y="2660309"/>
                  </a:cubicBezTo>
                  <a:cubicBezTo>
                    <a:pt x="206997" y="2660309"/>
                    <a:pt x="267582" y="2657769"/>
                    <a:pt x="325138" y="2660309"/>
                  </a:cubicBezTo>
                  <a:cubicBezTo>
                    <a:pt x="419044" y="2664119"/>
                    <a:pt x="512951" y="2666659"/>
                    <a:pt x="606857" y="2665389"/>
                  </a:cubicBezTo>
                  <a:cubicBezTo>
                    <a:pt x="667442" y="2664119"/>
                    <a:pt x="724998" y="2666659"/>
                    <a:pt x="785583" y="2666659"/>
                  </a:cubicBezTo>
                  <a:cubicBezTo>
                    <a:pt x="873430" y="2666659"/>
                    <a:pt x="961279" y="2665389"/>
                    <a:pt x="1049127" y="2666659"/>
                  </a:cubicBezTo>
                  <a:cubicBezTo>
                    <a:pt x="1179384" y="2667929"/>
                    <a:pt x="2609186" y="2657769"/>
                    <a:pt x="2742472" y="2660309"/>
                  </a:cubicBezTo>
                  <a:cubicBezTo>
                    <a:pt x="2800028" y="2661579"/>
                    <a:pt x="2857583" y="2662849"/>
                    <a:pt x="2912110" y="2662849"/>
                  </a:cubicBezTo>
                  <a:cubicBezTo>
                    <a:pt x="3012075" y="2665389"/>
                    <a:pt x="3109011" y="2661579"/>
                    <a:pt x="3208976" y="2665389"/>
                  </a:cubicBezTo>
                  <a:cubicBezTo>
                    <a:pt x="3290765" y="2667929"/>
                    <a:pt x="3372555" y="2667929"/>
                    <a:pt x="3454344" y="2670469"/>
                  </a:cubicBezTo>
                  <a:cubicBezTo>
                    <a:pt x="3575514" y="2674279"/>
                    <a:pt x="3696683" y="2676819"/>
                    <a:pt x="3817853" y="2678089"/>
                  </a:cubicBezTo>
                  <a:cubicBezTo>
                    <a:pt x="3863292" y="2678089"/>
                    <a:pt x="3884748" y="2676819"/>
                    <a:pt x="3905068" y="2676819"/>
                  </a:cubicBezTo>
                  <a:close/>
                </a:path>
              </a:pathLst>
            </a:custGeom>
            <a:solidFill>
              <a:srgbClr val="FFFFFF"/>
            </a:solidFill>
          </p:spPr>
          <p:txBody>
            <a:bodyPr/>
            <a:lstStyle/>
            <a:p>
              <a:endParaRPr lang="en-GB"/>
            </a:p>
          </p:txBody>
        </p:sp>
      </p:grpSp>
      <p:sp>
        <p:nvSpPr>
          <p:cNvPr id="6" name="Freeform 6"/>
          <p:cNvSpPr/>
          <p:nvPr/>
        </p:nvSpPr>
        <p:spPr>
          <a:xfrm rot="4006637">
            <a:off x="517792" y="-3208836"/>
            <a:ext cx="5237500" cy="6858631"/>
          </a:xfrm>
          <a:custGeom>
            <a:avLst/>
            <a:gdLst/>
            <a:ahLst/>
            <a:cxnLst/>
            <a:rect l="l" t="t" r="r" b="b"/>
            <a:pathLst>
              <a:path w="5237500" h="6858631">
                <a:moveTo>
                  <a:pt x="0" y="0"/>
                </a:moveTo>
                <a:lnTo>
                  <a:pt x="5237500" y="0"/>
                </a:lnTo>
                <a:lnTo>
                  <a:pt x="5237500"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4223455">
            <a:off x="16427885" y="2276786"/>
            <a:ext cx="3192664" cy="4400915"/>
          </a:xfrm>
          <a:custGeom>
            <a:avLst/>
            <a:gdLst/>
            <a:ahLst/>
            <a:cxnLst/>
            <a:rect l="l" t="t" r="r" b="b"/>
            <a:pathLst>
              <a:path w="3192664" h="4400915">
                <a:moveTo>
                  <a:pt x="0" y="0"/>
                </a:moveTo>
                <a:lnTo>
                  <a:pt x="3192664" y="0"/>
                </a:lnTo>
                <a:lnTo>
                  <a:pt x="3192664" y="4400915"/>
                </a:lnTo>
                <a:lnTo>
                  <a:pt x="0" y="44009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3260372" y="2681188"/>
            <a:ext cx="11729941" cy="6181090"/>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Acid (H+) + seashell (CaCO3) = CO2 + H20 + Ca2+</a:t>
            </a:r>
          </a:p>
          <a:p>
            <a:pPr algn="ctr">
              <a:lnSpc>
                <a:spcPts val="4940"/>
              </a:lnSpc>
            </a:pPr>
            <a:endParaRPr lang="en-US" sz="3800">
              <a:solidFill>
                <a:srgbClr val="000000"/>
              </a:solidFill>
              <a:latin typeface="Nunito"/>
              <a:ea typeface="Nunito"/>
              <a:cs typeface="Nunito"/>
              <a:sym typeface="Nunito"/>
            </a:endParaRPr>
          </a:p>
          <a:p>
            <a:pPr algn="ctr">
              <a:lnSpc>
                <a:spcPts val="4940"/>
              </a:lnSpc>
            </a:pPr>
            <a:r>
              <a:rPr lang="en-US" sz="3800">
                <a:solidFill>
                  <a:srgbClr val="000000"/>
                </a:solidFill>
                <a:latin typeface="Nunito"/>
                <a:ea typeface="Nunito"/>
                <a:cs typeface="Nunito"/>
                <a:sym typeface="Nunito"/>
              </a:rPr>
              <a:t>Remember, adding carbon dioxide to our water causes acid to form. </a:t>
            </a:r>
          </a:p>
          <a:p>
            <a:pPr algn="ctr">
              <a:lnSpc>
                <a:spcPts val="4940"/>
              </a:lnSpc>
            </a:pPr>
            <a:endParaRPr lang="en-US" sz="3800">
              <a:solidFill>
                <a:srgbClr val="000000"/>
              </a:solidFill>
              <a:latin typeface="Nunito"/>
              <a:ea typeface="Nunito"/>
              <a:cs typeface="Nunito"/>
              <a:sym typeface="Nunito"/>
            </a:endParaRPr>
          </a:p>
          <a:p>
            <a:pPr algn="ctr">
              <a:lnSpc>
                <a:spcPts val="4940"/>
              </a:lnSpc>
            </a:pPr>
            <a:r>
              <a:rPr lang="en-US" sz="3800">
                <a:solidFill>
                  <a:srgbClr val="000000"/>
                </a:solidFill>
                <a:latin typeface="Nunito"/>
                <a:ea typeface="Nunito"/>
                <a:cs typeface="Nunito"/>
                <a:sym typeface="Nunito"/>
              </a:rPr>
              <a:t>And we can see now that acid breaks down our seashell - making it lose weight. </a:t>
            </a:r>
          </a:p>
          <a:p>
            <a:pPr algn="ctr">
              <a:lnSpc>
                <a:spcPts val="4940"/>
              </a:lnSpc>
            </a:pPr>
            <a:endParaRPr lang="en-US" sz="3800">
              <a:solidFill>
                <a:srgbClr val="000000"/>
              </a:solidFill>
              <a:latin typeface="Nunito"/>
              <a:ea typeface="Nunito"/>
              <a:cs typeface="Nunito"/>
              <a:sym typeface="Nunito"/>
            </a:endParaRPr>
          </a:p>
          <a:p>
            <a:pPr marL="0" lvl="0" indent="0" algn="ctr">
              <a:lnSpc>
                <a:spcPts val="4940"/>
              </a:lnSpc>
              <a:spcBef>
                <a:spcPct val="0"/>
              </a:spcBef>
            </a:pPr>
            <a:r>
              <a:rPr lang="en-US" sz="3800">
                <a:solidFill>
                  <a:srgbClr val="000000"/>
                </a:solidFill>
                <a:latin typeface="Nunito"/>
                <a:ea typeface="Nunito"/>
                <a:cs typeface="Nunito"/>
                <a:sym typeface="Nunito"/>
              </a:rPr>
              <a:t>This is what we mean by Ocean Acidification, and why it is a problem.</a:t>
            </a:r>
          </a:p>
        </p:txBody>
      </p:sp>
      <p:sp>
        <p:nvSpPr>
          <p:cNvPr id="9" name="TextBox 9"/>
          <p:cNvSpPr txBox="1"/>
          <p:nvPr/>
        </p:nvSpPr>
        <p:spPr>
          <a:xfrm>
            <a:off x="3384202" y="765319"/>
            <a:ext cx="11482280" cy="1756413"/>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Acid reacts with our seashell...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813021">
            <a:off x="8959374" y="7259805"/>
            <a:ext cx="4329236" cy="5669238"/>
          </a:xfrm>
          <a:custGeom>
            <a:avLst/>
            <a:gdLst/>
            <a:ahLst/>
            <a:cxnLst/>
            <a:rect l="l" t="t" r="r" b="b"/>
            <a:pathLst>
              <a:path w="4329236" h="5669238">
                <a:moveTo>
                  <a:pt x="0" y="0"/>
                </a:moveTo>
                <a:lnTo>
                  <a:pt x="4329236" y="0"/>
                </a:lnTo>
                <a:lnTo>
                  <a:pt x="4329236" y="5669237"/>
                </a:lnTo>
                <a:lnTo>
                  <a:pt x="0" y="566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909588">
            <a:off x="704634" y="-3376925"/>
            <a:ext cx="5237500" cy="6858631"/>
          </a:xfrm>
          <a:custGeom>
            <a:avLst/>
            <a:gdLst/>
            <a:ahLst/>
            <a:cxnLst/>
            <a:rect l="l" t="t" r="r" b="b"/>
            <a:pathLst>
              <a:path w="5237500" h="6858631">
                <a:moveTo>
                  <a:pt x="0" y="0"/>
                </a:moveTo>
                <a:lnTo>
                  <a:pt x="5237501" y="0"/>
                </a:lnTo>
                <a:lnTo>
                  <a:pt x="5237501"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742589" y="1612596"/>
            <a:ext cx="6406686" cy="7645704"/>
            <a:chOff x="0" y="0"/>
            <a:chExt cx="2093688" cy="2498596"/>
          </a:xfrm>
        </p:grpSpPr>
        <p:sp>
          <p:nvSpPr>
            <p:cNvPr id="5" name="Freeform 5"/>
            <p:cNvSpPr/>
            <p:nvPr/>
          </p:nvSpPr>
          <p:spPr>
            <a:xfrm>
              <a:off x="10160" y="16510"/>
              <a:ext cx="2070828" cy="2470656"/>
            </a:xfrm>
            <a:custGeom>
              <a:avLst/>
              <a:gdLst/>
              <a:ahLst/>
              <a:cxnLst/>
              <a:rect l="l" t="t" r="r" b="b"/>
              <a:pathLst>
                <a:path w="2070828" h="2470656">
                  <a:moveTo>
                    <a:pt x="2070828" y="2470656"/>
                  </a:moveTo>
                  <a:lnTo>
                    <a:pt x="0" y="2463036"/>
                  </a:lnTo>
                  <a:lnTo>
                    <a:pt x="0" y="870115"/>
                  </a:lnTo>
                  <a:lnTo>
                    <a:pt x="17780" y="19050"/>
                  </a:lnTo>
                  <a:lnTo>
                    <a:pt x="1030473" y="0"/>
                  </a:lnTo>
                  <a:lnTo>
                    <a:pt x="2051778" y="5080"/>
                  </a:lnTo>
                  <a:close/>
                </a:path>
              </a:pathLst>
            </a:custGeom>
            <a:solidFill>
              <a:srgbClr val="FFFFFF"/>
            </a:solidFill>
          </p:spPr>
          <p:txBody>
            <a:bodyPr/>
            <a:lstStyle/>
            <a:p>
              <a:endParaRPr lang="en-GB"/>
            </a:p>
          </p:txBody>
        </p:sp>
        <p:sp>
          <p:nvSpPr>
            <p:cNvPr id="6" name="Freeform 6"/>
            <p:cNvSpPr/>
            <p:nvPr/>
          </p:nvSpPr>
          <p:spPr>
            <a:xfrm>
              <a:off x="-215" y="0"/>
              <a:ext cx="2095173" cy="2496620"/>
            </a:xfrm>
            <a:custGeom>
              <a:avLst/>
              <a:gdLst/>
              <a:ahLst/>
              <a:cxnLst/>
              <a:rect l="l" t="t" r="r" b="b"/>
              <a:pathLst>
                <a:path w="2095173" h="2496620">
                  <a:moveTo>
                    <a:pt x="2062153" y="21590"/>
                  </a:moveTo>
                  <a:cubicBezTo>
                    <a:pt x="2063423" y="34290"/>
                    <a:pt x="2063423" y="44450"/>
                    <a:pt x="2064693" y="54610"/>
                  </a:cubicBezTo>
                  <a:cubicBezTo>
                    <a:pt x="2067233" y="101032"/>
                    <a:pt x="2068503" y="154164"/>
                    <a:pt x="2071043" y="205398"/>
                  </a:cubicBezTo>
                  <a:cubicBezTo>
                    <a:pt x="2071043" y="279404"/>
                    <a:pt x="2083743" y="1738633"/>
                    <a:pt x="2090093" y="1812638"/>
                  </a:cubicBezTo>
                  <a:cubicBezTo>
                    <a:pt x="2096443" y="1924594"/>
                    <a:pt x="2092633" y="2038448"/>
                    <a:pt x="2092633" y="2150404"/>
                  </a:cubicBezTo>
                  <a:cubicBezTo>
                    <a:pt x="2092633" y="2249078"/>
                    <a:pt x="2093903" y="2340161"/>
                    <a:pt x="2095173" y="2436366"/>
                  </a:cubicBezTo>
                  <a:cubicBezTo>
                    <a:pt x="2095173" y="2457956"/>
                    <a:pt x="2095173" y="2471926"/>
                    <a:pt x="2095173" y="2496056"/>
                  </a:cubicBezTo>
                  <a:cubicBezTo>
                    <a:pt x="2072313" y="2496056"/>
                    <a:pt x="2051993" y="2497326"/>
                    <a:pt x="2030423" y="2496056"/>
                  </a:cubicBezTo>
                  <a:cubicBezTo>
                    <a:pt x="1927998" y="2490976"/>
                    <a:pt x="1823999" y="2497326"/>
                    <a:pt x="1721575" y="2492246"/>
                  </a:cubicBezTo>
                  <a:cubicBezTo>
                    <a:pt x="1660120" y="2488436"/>
                    <a:pt x="1600241" y="2490976"/>
                    <a:pt x="1538787" y="2488436"/>
                  </a:cubicBezTo>
                  <a:cubicBezTo>
                    <a:pt x="1510423" y="2487166"/>
                    <a:pt x="1482060" y="2485896"/>
                    <a:pt x="1453696" y="2484626"/>
                  </a:cubicBezTo>
                  <a:cubicBezTo>
                    <a:pt x="1436363" y="2484626"/>
                    <a:pt x="1420605" y="2485896"/>
                    <a:pt x="1403272" y="2485896"/>
                  </a:cubicBezTo>
                  <a:cubicBezTo>
                    <a:pt x="1359151" y="2484626"/>
                    <a:pt x="1237818" y="2485896"/>
                    <a:pt x="1193697" y="2484626"/>
                  </a:cubicBezTo>
                  <a:cubicBezTo>
                    <a:pt x="1162181" y="2483356"/>
                    <a:pt x="531879" y="2492246"/>
                    <a:pt x="500364" y="2490976"/>
                  </a:cubicBezTo>
                  <a:cubicBezTo>
                    <a:pt x="492486" y="2490976"/>
                    <a:pt x="483031" y="2492246"/>
                    <a:pt x="475152" y="2492246"/>
                  </a:cubicBezTo>
                  <a:cubicBezTo>
                    <a:pt x="456243" y="2492246"/>
                    <a:pt x="438910" y="2493516"/>
                    <a:pt x="420001" y="2493516"/>
                  </a:cubicBezTo>
                  <a:cubicBezTo>
                    <a:pt x="372728" y="2493516"/>
                    <a:pt x="327031" y="2492246"/>
                    <a:pt x="279759" y="2490976"/>
                  </a:cubicBezTo>
                  <a:cubicBezTo>
                    <a:pt x="251395" y="2489706"/>
                    <a:pt x="223031" y="2488436"/>
                    <a:pt x="196244" y="2487166"/>
                  </a:cubicBezTo>
                  <a:cubicBezTo>
                    <a:pt x="145819" y="2485896"/>
                    <a:pt x="95395" y="2484626"/>
                    <a:pt x="44665" y="2484626"/>
                  </a:cubicBezTo>
                  <a:cubicBezTo>
                    <a:pt x="34505" y="2484626"/>
                    <a:pt x="25615" y="2484626"/>
                    <a:pt x="15455" y="2483356"/>
                  </a:cubicBezTo>
                  <a:cubicBezTo>
                    <a:pt x="6565" y="2482086"/>
                    <a:pt x="1485" y="2475736"/>
                    <a:pt x="4025" y="2466846"/>
                  </a:cubicBezTo>
                  <a:cubicBezTo>
                    <a:pt x="12915" y="2435040"/>
                    <a:pt x="9105" y="2387600"/>
                    <a:pt x="7835" y="2338263"/>
                  </a:cubicBezTo>
                  <a:cubicBezTo>
                    <a:pt x="6565" y="2237693"/>
                    <a:pt x="2755" y="2139019"/>
                    <a:pt x="4025" y="2038448"/>
                  </a:cubicBezTo>
                  <a:cubicBezTo>
                    <a:pt x="1485" y="1913209"/>
                    <a:pt x="-3595" y="362896"/>
                    <a:pt x="4025" y="235759"/>
                  </a:cubicBezTo>
                  <a:cubicBezTo>
                    <a:pt x="5295" y="211091"/>
                    <a:pt x="4025" y="184525"/>
                    <a:pt x="5295" y="159857"/>
                  </a:cubicBezTo>
                  <a:cubicBezTo>
                    <a:pt x="6565" y="120008"/>
                    <a:pt x="9105" y="76364"/>
                    <a:pt x="10375" y="44450"/>
                  </a:cubicBezTo>
                  <a:cubicBezTo>
                    <a:pt x="10375" y="41910"/>
                    <a:pt x="11645" y="39370"/>
                    <a:pt x="12915" y="38100"/>
                  </a:cubicBezTo>
                  <a:cubicBezTo>
                    <a:pt x="34505" y="35560"/>
                    <a:pt x="56001" y="30480"/>
                    <a:pt x="81214" y="29210"/>
                  </a:cubicBezTo>
                  <a:cubicBezTo>
                    <a:pt x="123759" y="25400"/>
                    <a:pt x="166304" y="22860"/>
                    <a:pt x="210425" y="20320"/>
                  </a:cubicBezTo>
                  <a:cubicBezTo>
                    <a:pt x="240365" y="17780"/>
                    <a:pt x="270304" y="16510"/>
                    <a:pt x="298668" y="13970"/>
                  </a:cubicBezTo>
                  <a:cubicBezTo>
                    <a:pt x="327031" y="11430"/>
                    <a:pt x="356971" y="8890"/>
                    <a:pt x="385334" y="8890"/>
                  </a:cubicBezTo>
                  <a:cubicBezTo>
                    <a:pt x="416849" y="7620"/>
                    <a:pt x="448364" y="10160"/>
                    <a:pt x="479880" y="8890"/>
                  </a:cubicBezTo>
                  <a:cubicBezTo>
                    <a:pt x="519273" y="8890"/>
                    <a:pt x="1233091" y="6350"/>
                    <a:pt x="1272484" y="5080"/>
                  </a:cubicBezTo>
                  <a:cubicBezTo>
                    <a:pt x="1310303" y="3810"/>
                    <a:pt x="1348121" y="2540"/>
                    <a:pt x="1387515" y="2540"/>
                  </a:cubicBezTo>
                  <a:cubicBezTo>
                    <a:pt x="1452120" y="1270"/>
                    <a:pt x="1515151" y="0"/>
                    <a:pt x="1579757" y="0"/>
                  </a:cubicBezTo>
                  <a:cubicBezTo>
                    <a:pt x="1606545" y="0"/>
                    <a:pt x="1634908" y="2540"/>
                    <a:pt x="1661696" y="2540"/>
                  </a:cubicBezTo>
                  <a:cubicBezTo>
                    <a:pt x="1735756" y="3810"/>
                    <a:pt x="1811393" y="5080"/>
                    <a:pt x="1885453" y="7620"/>
                  </a:cubicBezTo>
                  <a:cubicBezTo>
                    <a:pt x="1924847" y="8890"/>
                    <a:pt x="1964241" y="12700"/>
                    <a:pt x="2003635" y="16510"/>
                  </a:cubicBezTo>
                  <a:cubicBezTo>
                    <a:pt x="2013089" y="16510"/>
                    <a:pt x="2022544" y="16510"/>
                    <a:pt x="2030423" y="16510"/>
                  </a:cubicBezTo>
                  <a:cubicBezTo>
                    <a:pt x="2043103" y="17780"/>
                    <a:pt x="2051993" y="20320"/>
                    <a:pt x="2062153" y="21590"/>
                  </a:cubicBezTo>
                  <a:close/>
                  <a:moveTo>
                    <a:pt x="2072313" y="2479546"/>
                  </a:moveTo>
                  <a:cubicBezTo>
                    <a:pt x="2073583" y="2463036"/>
                    <a:pt x="2074853" y="2450336"/>
                    <a:pt x="2074853" y="2437636"/>
                  </a:cubicBezTo>
                  <a:cubicBezTo>
                    <a:pt x="2073583" y="2330673"/>
                    <a:pt x="2072313" y="2230102"/>
                    <a:pt x="2072313" y="2121941"/>
                  </a:cubicBezTo>
                  <a:cubicBezTo>
                    <a:pt x="2072313" y="2072604"/>
                    <a:pt x="2074853" y="2023268"/>
                    <a:pt x="2073583" y="1973931"/>
                  </a:cubicBezTo>
                  <a:cubicBezTo>
                    <a:pt x="2073583" y="1928389"/>
                    <a:pt x="2072313" y="1880950"/>
                    <a:pt x="2071043" y="1835409"/>
                  </a:cubicBezTo>
                  <a:cubicBezTo>
                    <a:pt x="2065963" y="1765198"/>
                    <a:pt x="2054533" y="311662"/>
                    <a:pt x="2054533" y="241452"/>
                  </a:cubicBezTo>
                  <a:cubicBezTo>
                    <a:pt x="2051993" y="182628"/>
                    <a:pt x="2049453" y="121905"/>
                    <a:pt x="2046913" y="63500"/>
                  </a:cubicBezTo>
                  <a:cubicBezTo>
                    <a:pt x="2045643" y="44450"/>
                    <a:pt x="2044373" y="43180"/>
                    <a:pt x="2025695" y="41910"/>
                  </a:cubicBezTo>
                  <a:cubicBezTo>
                    <a:pt x="2020968" y="41910"/>
                    <a:pt x="2017817" y="41910"/>
                    <a:pt x="2013089" y="40640"/>
                  </a:cubicBezTo>
                  <a:cubicBezTo>
                    <a:pt x="1973696" y="36830"/>
                    <a:pt x="1932726" y="31750"/>
                    <a:pt x="1893332" y="30480"/>
                  </a:cubicBezTo>
                  <a:cubicBezTo>
                    <a:pt x="1797211" y="26670"/>
                    <a:pt x="1699514" y="25400"/>
                    <a:pt x="1603393" y="22860"/>
                  </a:cubicBezTo>
                  <a:cubicBezTo>
                    <a:pt x="1589211" y="22860"/>
                    <a:pt x="1573454" y="22860"/>
                    <a:pt x="1559272" y="22860"/>
                  </a:cubicBezTo>
                  <a:cubicBezTo>
                    <a:pt x="1535636" y="22860"/>
                    <a:pt x="1511999" y="22860"/>
                    <a:pt x="1489939" y="22860"/>
                  </a:cubicBezTo>
                  <a:cubicBezTo>
                    <a:pt x="1439515" y="22860"/>
                    <a:pt x="1389090" y="22860"/>
                    <a:pt x="1340242" y="24130"/>
                  </a:cubicBezTo>
                  <a:cubicBezTo>
                    <a:pt x="1297696" y="25400"/>
                    <a:pt x="580728" y="29210"/>
                    <a:pt x="538183" y="29210"/>
                  </a:cubicBezTo>
                  <a:cubicBezTo>
                    <a:pt x="468849" y="29210"/>
                    <a:pt x="399516" y="26670"/>
                    <a:pt x="330183" y="33020"/>
                  </a:cubicBezTo>
                  <a:cubicBezTo>
                    <a:pt x="293940" y="36830"/>
                    <a:pt x="259274" y="36830"/>
                    <a:pt x="224607" y="38100"/>
                  </a:cubicBezTo>
                  <a:cubicBezTo>
                    <a:pt x="164729" y="41910"/>
                    <a:pt x="104850" y="45720"/>
                    <a:pt x="45935" y="50800"/>
                  </a:cubicBezTo>
                  <a:cubicBezTo>
                    <a:pt x="33235" y="50800"/>
                    <a:pt x="30695" y="53340"/>
                    <a:pt x="29425" y="70671"/>
                  </a:cubicBezTo>
                  <a:cubicBezTo>
                    <a:pt x="28155" y="104827"/>
                    <a:pt x="28155" y="138984"/>
                    <a:pt x="26885" y="173140"/>
                  </a:cubicBezTo>
                  <a:cubicBezTo>
                    <a:pt x="25615" y="230067"/>
                    <a:pt x="23075" y="285096"/>
                    <a:pt x="21805" y="342023"/>
                  </a:cubicBezTo>
                  <a:cubicBezTo>
                    <a:pt x="16725" y="402745"/>
                    <a:pt x="23075" y="1886643"/>
                    <a:pt x="25615" y="1947365"/>
                  </a:cubicBezTo>
                  <a:cubicBezTo>
                    <a:pt x="25615" y="2011882"/>
                    <a:pt x="25615" y="2078297"/>
                    <a:pt x="26885" y="2142814"/>
                  </a:cubicBezTo>
                  <a:cubicBezTo>
                    <a:pt x="26885" y="2190254"/>
                    <a:pt x="29425" y="2237693"/>
                    <a:pt x="29425" y="2285132"/>
                  </a:cubicBezTo>
                  <a:cubicBezTo>
                    <a:pt x="29425" y="2336366"/>
                    <a:pt x="29425" y="2387600"/>
                    <a:pt x="28155" y="2437636"/>
                  </a:cubicBezTo>
                  <a:cubicBezTo>
                    <a:pt x="28155" y="2441446"/>
                    <a:pt x="28155" y="2443986"/>
                    <a:pt x="28155" y="2447796"/>
                  </a:cubicBezTo>
                  <a:cubicBezTo>
                    <a:pt x="28155" y="2457956"/>
                    <a:pt x="31965" y="2461766"/>
                    <a:pt x="40855" y="2461766"/>
                  </a:cubicBezTo>
                  <a:cubicBezTo>
                    <a:pt x="59153" y="2461766"/>
                    <a:pt x="81214" y="2463036"/>
                    <a:pt x="101698" y="2463036"/>
                  </a:cubicBezTo>
                  <a:cubicBezTo>
                    <a:pt x="131638" y="2463036"/>
                    <a:pt x="163153" y="2460496"/>
                    <a:pt x="193092" y="2463036"/>
                  </a:cubicBezTo>
                  <a:cubicBezTo>
                    <a:pt x="241941" y="2466846"/>
                    <a:pt x="290789" y="2469386"/>
                    <a:pt x="339637" y="2468116"/>
                  </a:cubicBezTo>
                  <a:cubicBezTo>
                    <a:pt x="371152" y="2466846"/>
                    <a:pt x="401092" y="2469386"/>
                    <a:pt x="432607" y="2469386"/>
                  </a:cubicBezTo>
                  <a:cubicBezTo>
                    <a:pt x="478304" y="2469386"/>
                    <a:pt x="524001" y="2468116"/>
                    <a:pt x="569698" y="2469386"/>
                  </a:cubicBezTo>
                  <a:cubicBezTo>
                    <a:pt x="637455" y="2470656"/>
                    <a:pt x="1381212" y="2460496"/>
                    <a:pt x="1450545" y="2463036"/>
                  </a:cubicBezTo>
                  <a:cubicBezTo>
                    <a:pt x="1480484" y="2464306"/>
                    <a:pt x="1510423" y="2465576"/>
                    <a:pt x="1538787" y="2465576"/>
                  </a:cubicBezTo>
                  <a:cubicBezTo>
                    <a:pt x="1590787" y="2468116"/>
                    <a:pt x="1641211" y="2464306"/>
                    <a:pt x="1693211" y="2468116"/>
                  </a:cubicBezTo>
                  <a:cubicBezTo>
                    <a:pt x="1735756" y="2470656"/>
                    <a:pt x="1778302" y="2470656"/>
                    <a:pt x="1820847" y="2473196"/>
                  </a:cubicBezTo>
                  <a:cubicBezTo>
                    <a:pt x="1883877" y="2477006"/>
                    <a:pt x="1946908" y="2479546"/>
                    <a:pt x="2009938" y="2480816"/>
                  </a:cubicBezTo>
                  <a:cubicBezTo>
                    <a:pt x="2033574" y="2480816"/>
                    <a:pt x="2051993" y="2479546"/>
                    <a:pt x="2072313" y="2479546"/>
                  </a:cubicBezTo>
                  <a:close/>
                </a:path>
              </a:pathLst>
            </a:custGeom>
            <a:solidFill>
              <a:srgbClr val="FFFFFF"/>
            </a:solidFill>
          </p:spPr>
          <p:txBody>
            <a:bodyPr/>
            <a:lstStyle/>
            <a:p>
              <a:endParaRPr lang="en-GB"/>
            </a:p>
          </p:txBody>
        </p:sp>
      </p:grpSp>
      <p:sp>
        <p:nvSpPr>
          <p:cNvPr id="7" name="Freeform 7"/>
          <p:cNvSpPr/>
          <p:nvPr/>
        </p:nvSpPr>
        <p:spPr>
          <a:xfrm rot="-1427648">
            <a:off x="16414150" y="1007657"/>
            <a:ext cx="2743332" cy="2952706"/>
          </a:xfrm>
          <a:custGeom>
            <a:avLst/>
            <a:gdLst/>
            <a:ahLst/>
            <a:cxnLst/>
            <a:rect l="l" t="t" r="r" b="b"/>
            <a:pathLst>
              <a:path w="2743332" h="2952706">
                <a:moveTo>
                  <a:pt x="0" y="0"/>
                </a:moveTo>
                <a:lnTo>
                  <a:pt x="2743332" y="0"/>
                </a:lnTo>
                <a:lnTo>
                  <a:pt x="2743332" y="2952706"/>
                </a:lnTo>
                <a:lnTo>
                  <a:pt x="0" y="2952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1869844" y="5751643"/>
            <a:ext cx="5790743" cy="2604138"/>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But wait... our ocean isn’t vinegar!</a:t>
            </a:r>
          </a:p>
        </p:txBody>
      </p:sp>
      <p:sp>
        <p:nvSpPr>
          <p:cNvPr id="9" name="Freeform 9"/>
          <p:cNvSpPr/>
          <p:nvPr/>
        </p:nvSpPr>
        <p:spPr>
          <a:xfrm>
            <a:off x="2894695" y="1443448"/>
            <a:ext cx="3666211" cy="3992000"/>
          </a:xfrm>
          <a:custGeom>
            <a:avLst/>
            <a:gdLst/>
            <a:ahLst/>
            <a:cxnLst/>
            <a:rect l="l" t="t" r="r" b="b"/>
            <a:pathLst>
              <a:path w="3666211" h="3992000">
                <a:moveTo>
                  <a:pt x="0" y="0"/>
                </a:moveTo>
                <a:lnTo>
                  <a:pt x="3666211" y="0"/>
                </a:lnTo>
                <a:lnTo>
                  <a:pt x="3666211" y="3992000"/>
                </a:lnTo>
                <a:lnTo>
                  <a:pt x="0" y="3992000"/>
                </a:lnTo>
                <a:lnTo>
                  <a:pt x="0" y="0"/>
                </a:lnTo>
                <a:close/>
              </a:path>
            </a:pathLst>
          </a:custGeom>
          <a:blipFill>
            <a:blip r:embed="rId6">
              <a:extLst>
                <a:ext uri="{96DAC541-7B7A-43D3-8B79-37D633B846F1}">
                  <asvg:svgBlip xmlns:asvg="http://schemas.microsoft.com/office/drawing/2016/SVG/main" r:embed="rId7"/>
                </a:ext>
              </a:extLst>
            </a:blip>
            <a:stretch>
              <a:fillRect l="-19" r="-19"/>
            </a:stretch>
          </a:blipFill>
        </p:spPr>
        <p:txBody>
          <a:bodyPr/>
          <a:lstStyle/>
          <a:p>
            <a:endParaRPr lang="en-GB"/>
          </a:p>
        </p:txBody>
      </p:sp>
      <p:sp>
        <p:nvSpPr>
          <p:cNvPr id="10" name="Freeform 10"/>
          <p:cNvSpPr/>
          <p:nvPr/>
        </p:nvSpPr>
        <p:spPr>
          <a:xfrm rot="594109">
            <a:off x="4400372" y="2299393"/>
            <a:ext cx="1480071" cy="2280110"/>
          </a:xfrm>
          <a:custGeom>
            <a:avLst/>
            <a:gdLst/>
            <a:ahLst/>
            <a:cxnLst/>
            <a:rect l="l" t="t" r="r" b="b"/>
            <a:pathLst>
              <a:path w="1480071" h="2280110">
                <a:moveTo>
                  <a:pt x="0" y="0"/>
                </a:moveTo>
                <a:lnTo>
                  <a:pt x="1480071" y="0"/>
                </a:lnTo>
                <a:lnTo>
                  <a:pt x="1480071" y="2280110"/>
                </a:lnTo>
                <a:lnTo>
                  <a:pt x="0" y="22801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8531641" y="1013523"/>
            <a:ext cx="9025105" cy="7614671"/>
          </a:xfrm>
          <a:prstGeom prst="rect">
            <a:avLst/>
          </a:prstGeom>
        </p:spPr>
        <p:txBody>
          <a:bodyPr lIns="0" tIns="0" rIns="0" bIns="0" rtlCol="0" anchor="t">
            <a:spAutoFit/>
          </a:bodyPr>
          <a:lstStyle/>
          <a:p>
            <a:pPr algn="ctr">
              <a:lnSpc>
                <a:spcPts val="4032"/>
              </a:lnSpc>
            </a:pPr>
            <a:r>
              <a:rPr lang="en-US" sz="4200">
                <a:solidFill>
                  <a:srgbClr val="000000"/>
                </a:solidFill>
                <a:latin typeface="More Sugar"/>
                <a:ea typeface="More Sugar"/>
                <a:cs typeface="More Sugar"/>
                <a:sym typeface="More Sugar"/>
              </a:rPr>
              <a:t>Our ocean is at a higher pH than tap water - it’s slightly alkaline, which is the opposite of acidic. </a:t>
            </a:r>
          </a:p>
          <a:p>
            <a:pPr algn="ctr">
              <a:lnSpc>
                <a:spcPts val="4032"/>
              </a:lnSpc>
            </a:pPr>
            <a:endParaRPr lang="en-US" sz="4200">
              <a:solidFill>
                <a:srgbClr val="000000"/>
              </a:solidFill>
              <a:latin typeface="More Sugar"/>
              <a:ea typeface="More Sugar"/>
              <a:cs typeface="More Sugar"/>
              <a:sym typeface="More Sugar"/>
            </a:endParaRPr>
          </a:p>
          <a:p>
            <a:pPr algn="ctr">
              <a:lnSpc>
                <a:spcPts val="4032"/>
              </a:lnSpc>
            </a:pPr>
            <a:r>
              <a:rPr lang="en-US" sz="4200">
                <a:solidFill>
                  <a:srgbClr val="000000"/>
                </a:solidFill>
                <a:latin typeface="More Sugar"/>
                <a:ea typeface="More Sugar"/>
                <a:cs typeface="More Sugar"/>
                <a:sym typeface="More Sugar"/>
              </a:rPr>
              <a:t>However, it is becoming more acidic over time. Although it isn’t anywhere near vinegar, it still means our shelled life spends more energy making and repairing their shells. This means they have to eat more, if they can - and they can’t always. </a:t>
            </a:r>
          </a:p>
          <a:p>
            <a:pPr algn="ctr">
              <a:lnSpc>
                <a:spcPts val="4032"/>
              </a:lnSpc>
            </a:pPr>
            <a:endParaRPr lang="en-US" sz="4200">
              <a:solidFill>
                <a:srgbClr val="000000"/>
              </a:solidFill>
              <a:latin typeface="More Sugar"/>
              <a:ea typeface="More Sugar"/>
              <a:cs typeface="More Sugar"/>
              <a:sym typeface="More Sugar"/>
            </a:endParaRPr>
          </a:p>
          <a:p>
            <a:pPr marL="0" lvl="0" indent="0" algn="ctr">
              <a:lnSpc>
                <a:spcPts val="4032"/>
              </a:lnSpc>
              <a:spcBef>
                <a:spcPct val="0"/>
              </a:spcBef>
            </a:pPr>
            <a:r>
              <a:rPr lang="en-US" sz="4200">
                <a:solidFill>
                  <a:srgbClr val="000000"/>
                </a:solidFill>
                <a:latin typeface="More Sugar"/>
                <a:ea typeface="More Sugar"/>
                <a:cs typeface="More Sugar"/>
                <a:sym typeface="More Sugar"/>
              </a:rPr>
              <a:t>This experiment was a simplified and fast way of seeing results.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4223455">
            <a:off x="2641832" y="-1738674"/>
            <a:ext cx="3192664" cy="4400915"/>
          </a:xfrm>
          <a:custGeom>
            <a:avLst/>
            <a:gdLst/>
            <a:ahLst/>
            <a:cxnLst/>
            <a:rect l="l" t="t" r="r" b="b"/>
            <a:pathLst>
              <a:path w="3192664" h="4400915">
                <a:moveTo>
                  <a:pt x="0" y="0"/>
                </a:moveTo>
                <a:lnTo>
                  <a:pt x="3192663" y="0"/>
                </a:lnTo>
                <a:lnTo>
                  <a:pt x="3192663" y="4400914"/>
                </a:lnTo>
                <a:lnTo>
                  <a:pt x="0" y="4400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8391185">
            <a:off x="9918806" y="8551143"/>
            <a:ext cx="3192664" cy="4400915"/>
          </a:xfrm>
          <a:custGeom>
            <a:avLst/>
            <a:gdLst/>
            <a:ahLst/>
            <a:cxnLst/>
            <a:rect l="l" t="t" r="r" b="b"/>
            <a:pathLst>
              <a:path w="3192664" h="4400915">
                <a:moveTo>
                  <a:pt x="0" y="0"/>
                </a:moveTo>
                <a:lnTo>
                  <a:pt x="3192663" y="0"/>
                </a:lnTo>
                <a:lnTo>
                  <a:pt x="3192663" y="4400915"/>
                </a:lnTo>
                <a:lnTo>
                  <a:pt x="0" y="4400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6505562">
            <a:off x="5079406" y="7517166"/>
            <a:ext cx="4329236" cy="5669238"/>
          </a:xfrm>
          <a:custGeom>
            <a:avLst/>
            <a:gdLst/>
            <a:ahLst/>
            <a:cxnLst/>
            <a:rect l="l" t="t" r="r" b="b"/>
            <a:pathLst>
              <a:path w="4329236" h="5669238">
                <a:moveTo>
                  <a:pt x="0" y="0"/>
                </a:moveTo>
                <a:lnTo>
                  <a:pt x="4329236" y="0"/>
                </a:lnTo>
                <a:lnTo>
                  <a:pt x="4329236" y="5669238"/>
                </a:lnTo>
                <a:lnTo>
                  <a:pt x="0" y="5669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1080805">
            <a:off x="16025051" y="254517"/>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427648">
            <a:off x="-847299" y="1721862"/>
            <a:ext cx="2835106" cy="3051484"/>
          </a:xfrm>
          <a:custGeom>
            <a:avLst/>
            <a:gdLst/>
            <a:ahLst/>
            <a:cxnLst/>
            <a:rect l="l" t="t" r="r" b="b"/>
            <a:pathLst>
              <a:path w="2835106" h="3051484">
                <a:moveTo>
                  <a:pt x="0" y="0"/>
                </a:moveTo>
                <a:lnTo>
                  <a:pt x="2835105" y="0"/>
                </a:lnTo>
                <a:lnTo>
                  <a:pt x="2835105" y="3051484"/>
                </a:lnTo>
                <a:lnTo>
                  <a:pt x="0" y="3051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1894685">
            <a:off x="10080130" y="-159561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8" name="Group 8"/>
          <p:cNvGrpSpPr/>
          <p:nvPr/>
        </p:nvGrpSpPr>
        <p:grpSpPr>
          <a:xfrm>
            <a:off x="2740054" y="1670555"/>
            <a:ext cx="12807892" cy="2066908"/>
            <a:chOff x="0" y="0"/>
            <a:chExt cx="4185586" cy="675460"/>
          </a:xfrm>
        </p:grpSpPr>
        <p:sp>
          <p:nvSpPr>
            <p:cNvPr id="9" name="Freeform 9"/>
            <p:cNvSpPr/>
            <p:nvPr/>
          </p:nvSpPr>
          <p:spPr>
            <a:xfrm>
              <a:off x="10160" y="16510"/>
              <a:ext cx="4162726" cy="647520"/>
            </a:xfrm>
            <a:custGeom>
              <a:avLst/>
              <a:gdLst/>
              <a:ahLst/>
              <a:cxnLst/>
              <a:rect l="l" t="t" r="r" b="b"/>
              <a:pathLst>
                <a:path w="4162726" h="647520">
                  <a:moveTo>
                    <a:pt x="4162726" y="647520"/>
                  </a:moveTo>
                  <a:lnTo>
                    <a:pt x="0" y="639900"/>
                  </a:lnTo>
                  <a:lnTo>
                    <a:pt x="0" y="237804"/>
                  </a:lnTo>
                  <a:lnTo>
                    <a:pt x="17780" y="19050"/>
                  </a:lnTo>
                  <a:lnTo>
                    <a:pt x="2073733" y="0"/>
                  </a:lnTo>
                  <a:lnTo>
                    <a:pt x="4143676" y="5080"/>
                  </a:lnTo>
                  <a:close/>
                </a:path>
              </a:pathLst>
            </a:custGeom>
            <a:solidFill>
              <a:srgbClr val="FFFFFF"/>
            </a:solidFill>
          </p:spPr>
          <p:txBody>
            <a:bodyPr/>
            <a:lstStyle/>
            <a:p>
              <a:endParaRPr lang="en-GB"/>
            </a:p>
          </p:txBody>
        </p:sp>
        <p:sp>
          <p:nvSpPr>
            <p:cNvPr id="10" name="Freeform 10"/>
            <p:cNvSpPr/>
            <p:nvPr/>
          </p:nvSpPr>
          <p:spPr>
            <a:xfrm>
              <a:off x="-215" y="0"/>
              <a:ext cx="4187070" cy="673485"/>
            </a:xfrm>
            <a:custGeom>
              <a:avLst/>
              <a:gdLst/>
              <a:ahLst/>
              <a:cxnLst/>
              <a:rect l="l" t="t" r="r" b="b"/>
              <a:pathLst>
                <a:path w="4187070" h="673485">
                  <a:moveTo>
                    <a:pt x="4154051" y="21590"/>
                  </a:moveTo>
                  <a:cubicBezTo>
                    <a:pt x="4155321" y="34290"/>
                    <a:pt x="4155321" y="44450"/>
                    <a:pt x="4156591" y="54610"/>
                  </a:cubicBezTo>
                  <a:cubicBezTo>
                    <a:pt x="4159131" y="72823"/>
                    <a:pt x="4160401" y="85098"/>
                    <a:pt x="4162941" y="96934"/>
                  </a:cubicBezTo>
                  <a:cubicBezTo>
                    <a:pt x="4162941" y="114031"/>
                    <a:pt x="4175641" y="451148"/>
                    <a:pt x="4181991" y="468245"/>
                  </a:cubicBezTo>
                  <a:cubicBezTo>
                    <a:pt x="4188341" y="494110"/>
                    <a:pt x="4184531" y="520413"/>
                    <a:pt x="4184531" y="546277"/>
                  </a:cubicBezTo>
                  <a:cubicBezTo>
                    <a:pt x="4184531" y="569073"/>
                    <a:pt x="4185801" y="590116"/>
                    <a:pt x="4187071" y="613230"/>
                  </a:cubicBezTo>
                  <a:cubicBezTo>
                    <a:pt x="4187071" y="634820"/>
                    <a:pt x="4187071" y="648790"/>
                    <a:pt x="4187071" y="672920"/>
                  </a:cubicBezTo>
                  <a:cubicBezTo>
                    <a:pt x="4164211" y="672920"/>
                    <a:pt x="4143891" y="674190"/>
                    <a:pt x="4115535" y="672920"/>
                  </a:cubicBezTo>
                  <a:cubicBezTo>
                    <a:pt x="3905276" y="667840"/>
                    <a:pt x="3691782" y="674190"/>
                    <a:pt x="3481523" y="669110"/>
                  </a:cubicBezTo>
                  <a:cubicBezTo>
                    <a:pt x="3355367" y="665300"/>
                    <a:pt x="3232447" y="667840"/>
                    <a:pt x="3106291" y="665300"/>
                  </a:cubicBezTo>
                  <a:cubicBezTo>
                    <a:pt x="3048065" y="664030"/>
                    <a:pt x="2989840" y="662760"/>
                    <a:pt x="2931614" y="661490"/>
                  </a:cubicBezTo>
                  <a:cubicBezTo>
                    <a:pt x="2896032" y="661490"/>
                    <a:pt x="2863684" y="662760"/>
                    <a:pt x="2828102" y="662760"/>
                  </a:cubicBezTo>
                  <a:cubicBezTo>
                    <a:pt x="2737529" y="661490"/>
                    <a:pt x="2488452" y="662760"/>
                    <a:pt x="2397879" y="661490"/>
                  </a:cubicBezTo>
                  <a:cubicBezTo>
                    <a:pt x="2333184" y="660220"/>
                    <a:pt x="1039281" y="669110"/>
                    <a:pt x="974586" y="667840"/>
                  </a:cubicBezTo>
                  <a:cubicBezTo>
                    <a:pt x="958412" y="667840"/>
                    <a:pt x="939004" y="669110"/>
                    <a:pt x="922830" y="669110"/>
                  </a:cubicBezTo>
                  <a:cubicBezTo>
                    <a:pt x="884013" y="669110"/>
                    <a:pt x="848430" y="670380"/>
                    <a:pt x="809613" y="670380"/>
                  </a:cubicBezTo>
                  <a:cubicBezTo>
                    <a:pt x="712571" y="670380"/>
                    <a:pt x="618763" y="669110"/>
                    <a:pt x="521720" y="667840"/>
                  </a:cubicBezTo>
                  <a:cubicBezTo>
                    <a:pt x="463494" y="666570"/>
                    <a:pt x="405269" y="665300"/>
                    <a:pt x="350278" y="664030"/>
                  </a:cubicBezTo>
                  <a:cubicBezTo>
                    <a:pt x="246766" y="662760"/>
                    <a:pt x="143253" y="661490"/>
                    <a:pt x="44665" y="661490"/>
                  </a:cubicBezTo>
                  <a:cubicBezTo>
                    <a:pt x="34505" y="661490"/>
                    <a:pt x="25615" y="661490"/>
                    <a:pt x="15455" y="660220"/>
                  </a:cubicBezTo>
                  <a:cubicBezTo>
                    <a:pt x="6565" y="658950"/>
                    <a:pt x="1485" y="652600"/>
                    <a:pt x="4025" y="643710"/>
                  </a:cubicBezTo>
                  <a:cubicBezTo>
                    <a:pt x="12915" y="612035"/>
                    <a:pt x="9105" y="601075"/>
                    <a:pt x="7835" y="589677"/>
                  </a:cubicBezTo>
                  <a:cubicBezTo>
                    <a:pt x="6565" y="566443"/>
                    <a:pt x="2755" y="543647"/>
                    <a:pt x="4025" y="520413"/>
                  </a:cubicBezTo>
                  <a:cubicBezTo>
                    <a:pt x="1485" y="491479"/>
                    <a:pt x="-3595" y="133320"/>
                    <a:pt x="4025" y="103948"/>
                  </a:cubicBezTo>
                  <a:cubicBezTo>
                    <a:pt x="5295" y="98249"/>
                    <a:pt x="4025" y="92112"/>
                    <a:pt x="5295" y="86413"/>
                  </a:cubicBezTo>
                  <a:cubicBezTo>
                    <a:pt x="6565" y="77207"/>
                    <a:pt x="9105" y="67124"/>
                    <a:pt x="10375" y="44450"/>
                  </a:cubicBezTo>
                  <a:cubicBezTo>
                    <a:pt x="10375" y="41910"/>
                    <a:pt x="11645" y="39370"/>
                    <a:pt x="12915" y="38100"/>
                  </a:cubicBezTo>
                  <a:cubicBezTo>
                    <a:pt x="34505" y="35560"/>
                    <a:pt x="62385" y="30480"/>
                    <a:pt x="114141" y="29210"/>
                  </a:cubicBezTo>
                  <a:cubicBezTo>
                    <a:pt x="201479" y="25400"/>
                    <a:pt x="288818" y="22860"/>
                    <a:pt x="379391" y="20320"/>
                  </a:cubicBezTo>
                  <a:cubicBezTo>
                    <a:pt x="440851" y="17780"/>
                    <a:pt x="502312" y="16510"/>
                    <a:pt x="560537" y="13970"/>
                  </a:cubicBezTo>
                  <a:cubicBezTo>
                    <a:pt x="618763" y="11430"/>
                    <a:pt x="680223" y="8890"/>
                    <a:pt x="738449" y="8890"/>
                  </a:cubicBezTo>
                  <a:cubicBezTo>
                    <a:pt x="803144" y="7620"/>
                    <a:pt x="867839" y="10160"/>
                    <a:pt x="932534" y="8890"/>
                  </a:cubicBezTo>
                  <a:cubicBezTo>
                    <a:pt x="1013403" y="8890"/>
                    <a:pt x="2478748" y="6350"/>
                    <a:pt x="2559617" y="5080"/>
                  </a:cubicBezTo>
                  <a:cubicBezTo>
                    <a:pt x="2637251" y="3810"/>
                    <a:pt x="2714885" y="2540"/>
                    <a:pt x="2795754" y="2540"/>
                  </a:cubicBezTo>
                  <a:cubicBezTo>
                    <a:pt x="2928379" y="1270"/>
                    <a:pt x="3057770" y="0"/>
                    <a:pt x="3190394" y="0"/>
                  </a:cubicBezTo>
                  <a:cubicBezTo>
                    <a:pt x="3245386" y="0"/>
                    <a:pt x="3303611" y="2540"/>
                    <a:pt x="3358602" y="2540"/>
                  </a:cubicBezTo>
                  <a:cubicBezTo>
                    <a:pt x="3510636" y="3810"/>
                    <a:pt x="3665904" y="5080"/>
                    <a:pt x="3817937" y="7620"/>
                  </a:cubicBezTo>
                  <a:cubicBezTo>
                    <a:pt x="3898806" y="8890"/>
                    <a:pt x="3979675" y="12700"/>
                    <a:pt x="4060544" y="16510"/>
                  </a:cubicBezTo>
                  <a:cubicBezTo>
                    <a:pt x="4079953" y="16510"/>
                    <a:pt x="4099361" y="16510"/>
                    <a:pt x="4115535" y="16510"/>
                  </a:cubicBezTo>
                  <a:cubicBezTo>
                    <a:pt x="4135001" y="17780"/>
                    <a:pt x="4143891" y="20320"/>
                    <a:pt x="4154051" y="21590"/>
                  </a:cubicBezTo>
                  <a:close/>
                  <a:moveTo>
                    <a:pt x="4164211" y="656410"/>
                  </a:moveTo>
                  <a:cubicBezTo>
                    <a:pt x="4165481" y="639900"/>
                    <a:pt x="4166751" y="627200"/>
                    <a:pt x="4166751" y="614500"/>
                  </a:cubicBezTo>
                  <a:cubicBezTo>
                    <a:pt x="4165481" y="587924"/>
                    <a:pt x="4164211" y="564690"/>
                    <a:pt x="4164211" y="539702"/>
                  </a:cubicBezTo>
                  <a:cubicBezTo>
                    <a:pt x="4164211" y="528304"/>
                    <a:pt x="4166751" y="516906"/>
                    <a:pt x="4165481" y="505508"/>
                  </a:cubicBezTo>
                  <a:cubicBezTo>
                    <a:pt x="4165481" y="494987"/>
                    <a:pt x="4164211" y="484027"/>
                    <a:pt x="4162941" y="473506"/>
                  </a:cubicBezTo>
                  <a:cubicBezTo>
                    <a:pt x="4157861" y="457286"/>
                    <a:pt x="4146431" y="121484"/>
                    <a:pt x="4146431" y="105263"/>
                  </a:cubicBezTo>
                  <a:cubicBezTo>
                    <a:pt x="4143891" y="91674"/>
                    <a:pt x="4141351" y="77645"/>
                    <a:pt x="4138811" y="63500"/>
                  </a:cubicBezTo>
                  <a:cubicBezTo>
                    <a:pt x="4137541" y="44450"/>
                    <a:pt x="4136271" y="43180"/>
                    <a:pt x="4105831" y="41910"/>
                  </a:cubicBezTo>
                  <a:cubicBezTo>
                    <a:pt x="4096127" y="41910"/>
                    <a:pt x="4089657" y="41910"/>
                    <a:pt x="4079953" y="40640"/>
                  </a:cubicBezTo>
                  <a:cubicBezTo>
                    <a:pt x="3999084" y="36830"/>
                    <a:pt x="3914980" y="31750"/>
                    <a:pt x="3834111" y="30480"/>
                  </a:cubicBezTo>
                  <a:cubicBezTo>
                    <a:pt x="3636791" y="26670"/>
                    <a:pt x="3436236" y="25400"/>
                    <a:pt x="3238916" y="22860"/>
                  </a:cubicBezTo>
                  <a:cubicBezTo>
                    <a:pt x="3209803" y="22860"/>
                    <a:pt x="3177456" y="22860"/>
                    <a:pt x="3148343" y="22860"/>
                  </a:cubicBezTo>
                  <a:cubicBezTo>
                    <a:pt x="3099822" y="22860"/>
                    <a:pt x="3051300" y="22860"/>
                    <a:pt x="3006014" y="22860"/>
                  </a:cubicBezTo>
                  <a:cubicBezTo>
                    <a:pt x="2902501" y="22860"/>
                    <a:pt x="2798989" y="22860"/>
                    <a:pt x="2698712" y="24130"/>
                  </a:cubicBezTo>
                  <a:cubicBezTo>
                    <a:pt x="2611373" y="25400"/>
                    <a:pt x="1139559" y="29210"/>
                    <a:pt x="1052220" y="29210"/>
                  </a:cubicBezTo>
                  <a:cubicBezTo>
                    <a:pt x="909891" y="29210"/>
                    <a:pt x="767562" y="26670"/>
                    <a:pt x="625232" y="33020"/>
                  </a:cubicBezTo>
                  <a:cubicBezTo>
                    <a:pt x="550833" y="36830"/>
                    <a:pt x="479668" y="36830"/>
                    <a:pt x="408504" y="38100"/>
                  </a:cubicBezTo>
                  <a:cubicBezTo>
                    <a:pt x="285583" y="41910"/>
                    <a:pt x="162662" y="45720"/>
                    <a:pt x="45935" y="50800"/>
                  </a:cubicBezTo>
                  <a:cubicBezTo>
                    <a:pt x="33235" y="50800"/>
                    <a:pt x="30695" y="53340"/>
                    <a:pt x="29425" y="65809"/>
                  </a:cubicBezTo>
                  <a:cubicBezTo>
                    <a:pt x="28155" y="73700"/>
                    <a:pt x="28155" y="81591"/>
                    <a:pt x="26885" y="89482"/>
                  </a:cubicBezTo>
                  <a:cubicBezTo>
                    <a:pt x="25615" y="102633"/>
                    <a:pt x="23075" y="115346"/>
                    <a:pt x="21805" y="128498"/>
                  </a:cubicBezTo>
                  <a:cubicBezTo>
                    <a:pt x="16725" y="142526"/>
                    <a:pt x="23075" y="485342"/>
                    <a:pt x="25615" y="499370"/>
                  </a:cubicBezTo>
                  <a:cubicBezTo>
                    <a:pt x="25615" y="514275"/>
                    <a:pt x="25615" y="529619"/>
                    <a:pt x="26885" y="544524"/>
                  </a:cubicBezTo>
                  <a:cubicBezTo>
                    <a:pt x="26885" y="555484"/>
                    <a:pt x="29425" y="566443"/>
                    <a:pt x="29425" y="577403"/>
                  </a:cubicBezTo>
                  <a:cubicBezTo>
                    <a:pt x="29425" y="589239"/>
                    <a:pt x="29425" y="601075"/>
                    <a:pt x="28155" y="614500"/>
                  </a:cubicBezTo>
                  <a:cubicBezTo>
                    <a:pt x="28155" y="618310"/>
                    <a:pt x="28155" y="620850"/>
                    <a:pt x="28155" y="624660"/>
                  </a:cubicBezTo>
                  <a:cubicBezTo>
                    <a:pt x="28155" y="634820"/>
                    <a:pt x="31965" y="638630"/>
                    <a:pt x="40855" y="638630"/>
                  </a:cubicBezTo>
                  <a:cubicBezTo>
                    <a:pt x="68854" y="638630"/>
                    <a:pt x="114141" y="639900"/>
                    <a:pt x="156193" y="639900"/>
                  </a:cubicBezTo>
                  <a:cubicBezTo>
                    <a:pt x="217653" y="639900"/>
                    <a:pt x="282348" y="637360"/>
                    <a:pt x="343808" y="639900"/>
                  </a:cubicBezTo>
                  <a:cubicBezTo>
                    <a:pt x="444086" y="643710"/>
                    <a:pt x="544363" y="646250"/>
                    <a:pt x="644641" y="644980"/>
                  </a:cubicBezTo>
                  <a:cubicBezTo>
                    <a:pt x="709336" y="643710"/>
                    <a:pt x="770796" y="646250"/>
                    <a:pt x="835492" y="646250"/>
                  </a:cubicBezTo>
                  <a:cubicBezTo>
                    <a:pt x="929299" y="646250"/>
                    <a:pt x="1023107" y="644980"/>
                    <a:pt x="1116915" y="646250"/>
                  </a:cubicBezTo>
                  <a:cubicBezTo>
                    <a:pt x="1256010" y="647520"/>
                    <a:pt x="2782815" y="637360"/>
                    <a:pt x="2925145" y="639900"/>
                  </a:cubicBezTo>
                  <a:cubicBezTo>
                    <a:pt x="2986605" y="641170"/>
                    <a:pt x="3048065" y="642440"/>
                    <a:pt x="3106291" y="642440"/>
                  </a:cubicBezTo>
                  <a:cubicBezTo>
                    <a:pt x="3213038" y="644980"/>
                    <a:pt x="3316550" y="641170"/>
                    <a:pt x="3423297" y="644980"/>
                  </a:cubicBezTo>
                  <a:cubicBezTo>
                    <a:pt x="3510636" y="647520"/>
                    <a:pt x="3597974" y="647520"/>
                    <a:pt x="3685313" y="650060"/>
                  </a:cubicBezTo>
                  <a:cubicBezTo>
                    <a:pt x="3814703" y="653870"/>
                    <a:pt x="3944093" y="656410"/>
                    <a:pt x="4073483" y="657680"/>
                  </a:cubicBezTo>
                  <a:cubicBezTo>
                    <a:pt x="4122004" y="657680"/>
                    <a:pt x="4143891" y="656410"/>
                    <a:pt x="4164211" y="656410"/>
                  </a:cubicBezTo>
                  <a:close/>
                </a:path>
              </a:pathLst>
            </a:custGeom>
            <a:solidFill>
              <a:srgbClr val="FFFFFF"/>
            </a:solidFill>
          </p:spPr>
          <p:txBody>
            <a:bodyPr/>
            <a:lstStyle/>
            <a:p>
              <a:endParaRPr lang="en-GB"/>
            </a:p>
          </p:txBody>
        </p:sp>
      </p:grpSp>
      <p:grpSp>
        <p:nvGrpSpPr>
          <p:cNvPr id="11" name="Group 11"/>
          <p:cNvGrpSpPr/>
          <p:nvPr/>
        </p:nvGrpSpPr>
        <p:grpSpPr>
          <a:xfrm>
            <a:off x="2218445" y="4237977"/>
            <a:ext cx="4446425" cy="4027170"/>
            <a:chOff x="0" y="0"/>
            <a:chExt cx="1453080" cy="1316068"/>
          </a:xfrm>
        </p:grpSpPr>
        <p:sp>
          <p:nvSpPr>
            <p:cNvPr id="12" name="Freeform 12"/>
            <p:cNvSpPr/>
            <p:nvPr/>
          </p:nvSpPr>
          <p:spPr>
            <a:xfrm>
              <a:off x="10160" y="16510"/>
              <a:ext cx="1430220" cy="1288129"/>
            </a:xfrm>
            <a:custGeom>
              <a:avLst/>
              <a:gdLst/>
              <a:ahLst/>
              <a:cxnLst/>
              <a:rect l="l" t="t" r="r" b="b"/>
              <a:pathLst>
                <a:path w="1430220" h="1288129">
                  <a:moveTo>
                    <a:pt x="1430220" y="1288129"/>
                  </a:moveTo>
                  <a:lnTo>
                    <a:pt x="0" y="1280509"/>
                  </a:lnTo>
                  <a:lnTo>
                    <a:pt x="0" y="459984"/>
                  </a:lnTo>
                  <a:lnTo>
                    <a:pt x="17780" y="19050"/>
                  </a:lnTo>
                  <a:lnTo>
                    <a:pt x="710993" y="0"/>
                  </a:lnTo>
                  <a:lnTo>
                    <a:pt x="1411170" y="5080"/>
                  </a:lnTo>
                  <a:close/>
                </a:path>
              </a:pathLst>
            </a:custGeom>
            <a:solidFill>
              <a:srgbClr val="FFFFFF"/>
            </a:solidFill>
          </p:spPr>
          <p:txBody>
            <a:bodyPr/>
            <a:lstStyle/>
            <a:p>
              <a:endParaRPr lang="en-GB"/>
            </a:p>
          </p:txBody>
        </p:sp>
        <p:sp>
          <p:nvSpPr>
            <p:cNvPr id="13" name="Freeform 13"/>
            <p:cNvSpPr/>
            <p:nvPr/>
          </p:nvSpPr>
          <p:spPr>
            <a:xfrm>
              <a:off x="-215" y="0"/>
              <a:ext cx="1454565" cy="1314093"/>
            </a:xfrm>
            <a:custGeom>
              <a:avLst/>
              <a:gdLst/>
              <a:ahLst/>
              <a:cxnLst/>
              <a:rect l="l" t="t" r="r" b="b"/>
              <a:pathLst>
                <a:path w="1454565" h="1314093">
                  <a:moveTo>
                    <a:pt x="1421545" y="21590"/>
                  </a:moveTo>
                  <a:cubicBezTo>
                    <a:pt x="1422815" y="34290"/>
                    <a:pt x="1422815" y="44450"/>
                    <a:pt x="1424085" y="54610"/>
                  </a:cubicBezTo>
                  <a:cubicBezTo>
                    <a:pt x="1426625" y="82735"/>
                    <a:pt x="1427895" y="109366"/>
                    <a:pt x="1430435" y="135046"/>
                  </a:cubicBezTo>
                  <a:cubicBezTo>
                    <a:pt x="1430435" y="172139"/>
                    <a:pt x="1443135" y="903541"/>
                    <a:pt x="1449485" y="940634"/>
                  </a:cubicBezTo>
                  <a:cubicBezTo>
                    <a:pt x="1455835" y="996749"/>
                    <a:pt x="1452025" y="1053816"/>
                    <a:pt x="1452025" y="1109931"/>
                  </a:cubicBezTo>
                  <a:cubicBezTo>
                    <a:pt x="1452025" y="1159389"/>
                    <a:pt x="1453295" y="1205042"/>
                    <a:pt x="1454565" y="1253838"/>
                  </a:cubicBezTo>
                  <a:cubicBezTo>
                    <a:pt x="1454565" y="1275429"/>
                    <a:pt x="1454565" y="1289398"/>
                    <a:pt x="1454565" y="1313529"/>
                  </a:cubicBezTo>
                  <a:cubicBezTo>
                    <a:pt x="1431705" y="1313529"/>
                    <a:pt x="1411385" y="1314798"/>
                    <a:pt x="1391892" y="1313529"/>
                  </a:cubicBezTo>
                  <a:cubicBezTo>
                    <a:pt x="1322491" y="1308448"/>
                    <a:pt x="1252022" y="1314798"/>
                    <a:pt x="1182620" y="1309719"/>
                  </a:cubicBezTo>
                  <a:cubicBezTo>
                    <a:pt x="1140979" y="1305908"/>
                    <a:pt x="1100406" y="1308448"/>
                    <a:pt x="1058766" y="1305908"/>
                  </a:cubicBezTo>
                  <a:cubicBezTo>
                    <a:pt x="1039547" y="1304638"/>
                    <a:pt x="1020328" y="1303369"/>
                    <a:pt x="1001109" y="1302098"/>
                  </a:cubicBezTo>
                  <a:cubicBezTo>
                    <a:pt x="989364" y="1302098"/>
                    <a:pt x="978687" y="1303369"/>
                    <a:pt x="966942" y="1303369"/>
                  </a:cubicBezTo>
                  <a:cubicBezTo>
                    <a:pt x="937046" y="1302098"/>
                    <a:pt x="854832" y="1303369"/>
                    <a:pt x="824936" y="1302098"/>
                  </a:cubicBezTo>
                  <a:cubicBezTo>
                    <a:pt x="803582" y="1300829"/>
                    <a:pt x="376496" y="1309719"/>
                    <a:pt x="355142" y="1308448"/>
                  </a:cubicBezTo>
                  <a:cubicBezTo>
                    <a:pt x="349803" y="1308448"/>
                    <a:pt x="343397" y="1309719"/>
                    <a:pt x="338059" y="1309719"/>
                  </a:cubicBezTo>
                  <a:cubicBezTo>
                    <a:pt x="325246" y="1309719"/>
                    <a:pt x="313501" y="1310988"/>
                    <a:pt x="300689" y="1310988"/>
                  </a:cubicBezTo>
                  <a:cubicBezTo>
                    <a:pt x="268657" y="1310988"/>
                    <a:pt x="237693" y="1309719"/>
                    <a:pt x="205662" y="1308448"/>
                  </a:cubicBezTo>
                  <a:cubicBezTo>
                    <a:pt x="186443" y="1307179"/>
                    <a:pt x="167224" y="1305908"/>
                    <a:pt x="149073" y="1304638"/>
                  </a:cubicBezTo>
                  <a:cubicBezTo>
                    <a:pt x="114906" y="1303369"/>
                    <a:pt x="80740" y="1302098"/>
                    <a:pt x="44665" y="1302098"/>
                  </a:cubicBezTo>
                  <a:cubicBezTo>
                    <a:pt x="34505" y="1302098"/>
                    <a:pt x="25615" y="1302098"/>
                    <a:pt x="15455" y="1300829"/>
                  </a:cubicBezTo>
                  <a:cubicBezTo>
                    <a:pt x="6565" y="1299558"/>
                    <a:pt x="1485" y="1293208"/>
                    <a:pt x="4025" y="1284319"/>
                  </a:cubicBezTo>
                  <a:cubicBezTo>
                    <a:pt x="12915" y="1252597"/>
                    <a:pt x="9105" y="1228819"/>
                    <a:pt x="7835" y="1204091"/>
                  </a:cubicBezTo>
                  <a:cubicBezTo>
                    <a:pt x="6565" y="1153682"/>
                    <a:pt x="2755" y="1104224"/>
                    <a:pt x="4025" y="1053816"/>
                  </a:cubicBezTo>
                  <a:cubicBezTo>
                    <a:pt x="1485" y="991043"/>
                    <a:pt x="-3595" y="213988"/>
                    <a:pt x="4025" y="150264"/>
                  </a:cubicBezTo>
                  <a:cubicBezTo>
                    <a:pt x="5295" y="137899"/>
                    <a:pt x="4025" y="124584"/>
                    <a:pt x="5295" y="112219"/>
                  </a:cubicBezTo>
                  <a:cubicBezTo>
                    <a:pt x="6565" y="92246"/>
                    <a:pt x="9105" y="70371"/>
                    <a:pt x="10375" y="44450"/>
                  </a:cubicBezTo>
                  <a:cubicBezTo>
                    <a:pt x="10375" y="41910"/>
                    <a:pt x="11645" y="39370"/>
                    <a:pt x="12915" y="38100"/>
                  </a:cubicBezTo>
                  <a:cubicBezTo>
                    <a:pt x="34505" y="35560"/>
                    <a:pt x="54047" y="30480"/>
                    <a:pt x="71130" y="29210"/>
                  </a:cubicBezTo>
                  <a:cubicBezTo>
                    <a:pt x="99958" y="25400"/>
                    <a:pt x="128787" y="22860"/>
                    <a:pt x="158683" y="20320"/>
                  </a:cubicBezTo>
                  <a:cubicBezTo>
                    <a:pt x="178969" y="17780"/>
                    <a:pt x="199256" y="16510"/>
                    <a:pt x="218475" y="13970"/>
                  </a:cubicBezTo>
                  <a:cubicBezTo>
                    <a:pt x="237693" y="11430"/>
                    <a:pt x="257980" y="8890"/>
                    <a:pt x="277199" y="8890"/>
                  </a:cubicBezTo>
                  <a:cubicBezTo>
                    <a:pt x="298553" y="7620"/>
                    <a:pt x="319907" y="10160"/>
                    <a:pt x="341262" y="8890"/>
                  </a:cubicBezTo>
                  <a:cubicBezTo>
                    <a:pt x="367955" y="8890"/>
                    <a:pt x="851629" y="6350"/>
                    <a:pt x="878322" y="5080"/>
                  </a:cubicBezTo>
                  <a:cubicBezTo>
                    <a:pt x="903947" y="3810"/>
                    <a:pt x="929572" y="2540"/>
                    <a:pt x="956265" y="2540"/>
                  </a:cubicBezTo>
                  <a:cubicBezTo>
                    <a:pt x="1000041" y="1270"/>
                    <a:pt x="1042750" y="0"/>
                    <a:pt x="1086526" y="0"/>
                  </a:cubicBezTo>
                  <a:cubicBezTo>
                    <a:pt x="1104677" y="0"/>
                    <a:pt x="1123896" y="2540"/>
                    <a:pt x="1142047" y="2540"/>
                  </a:cubicBezTo>
                  <a:cubicBezTo>
                    <a:pt x="1192230" y="3810"/>
                    <a:pt x="1243480" y="5080"/>
                    <a:pt x="1293663" y="7620"/>
                  </a:cubicBezTo>
                  <a:cubicBezTo>
                    <a:pt x="1320355" y="8890"/>
                    <a:pt x="1347048" y="12700"/>
                    <a:pt x="1373741" y="16510"/>
                  </a:cubicBezTo>
                  <a:cubicBezTo>
                    <a:pt x="1380147" y="16510"/>
                    <a:pt x="1386554" y="16510"/>
                    <a:pt x="1391892" y="16510"/>
                  </a:cubicBezTo>
                  <a:cubicBezTo>
                    <a:pt x="1402495" y="17780"/>
                    <a:pt x="1411385" y="20320"/>
                    <a:pt x="1421545" y="21590"/>
                  </a:cubicBezTo>
                  <a:close/>
                  <a:moveTo>
                    <a:pt x="1431705" y="1297019"/>
                  </a:moveTo>
                  <a:cubicBezTo>
                    <a:pt x="1432975" y="1280508"/>
                    <a:pt x="1434245" y="1267808"/>
                    <a:pt x="1434245" y="1255108"/>
                  </a:cubicBezTo>
                  <a:cubicBezTo>
                    <a:pt x="1432975" y="1200286"/>
                    <a:pt x="1431705" y="1149878"/>
                    <a:pt x="1431705" y="1095664"/>
                  </a:cubicBezTo>
                  <a:cubicBezTo>
                    <a:pt x="1431705" y="1070936"/>
                    <a:pt x="1434245" y="1046207"/>
                    <a:pt x="1432975" y="1021478"/>
                  </a:cubicBezTo>
                  <a:cubicBezTo>
                    <a:pt x="1432975" y="998651"/>
                    <a:pt x="1431705" y="974874"/>
                    <a:pt x="1430435" y="952047"/>
                  </a:cubicBezTo>
                  <a:cubicBezTo>
                    <a:pt x="1425355" y="916856"/>
                    <a:pt x="1413925" y="188308"/>
                    <a:pt x="1413925" y="153117"/>
                  </a:cubicBezTo>
                  <a:cubicBezTo>
                    <a:pt x="1411385" y="123633"/>
                    <a:pt x="1408845" y="93197"/>
                    <a:pt x="1406305" y="63500"/>
                  </a:cubicBezTo>
                  <a:cubicBezTo>
                    <a:pt x="1405035" y="44450"/>
                    <a:pt x="1403765" y="43180"/>
                    <a:pt x="1388689" y="41910"/>
                  </a:cubicBezTo>
                  <a:cubicBezTo>
                    <a:pt x="1385486" y="41910"/>
                    <a:pt x="1383351" y="41910"/>
                    <a:pt x="1380147" y="40640"/>
                  </a:cubicBezTo>
                  <a:cubicBezTo>
                    <a:pt x="1353455" y="36830"/>
                    <a:pt x="1325694" y="31750"/>
                    <a:pt x="1299001" y="30480"/>
                  </a:cubicBezTo>
                  <a:cubicBezTo>
                    <a:pt x="1233871" y="26670"/>
                    <a:pt x="1167672" y="25400"/>
                    <a:pt x="1102542" y="22860"/>
                  </a:cubicBezTo>
                  <a:cubicBezTo>
                    <a:pt x="1092932" y="22860"/>
                    <a:pt x="1082255" y="22860"/>
                    <a:pt x="1072646" y="22860"/>
                  </a:cubicBezTo>
                  <a:cubicBezTo>
                    <a:pt x="1056630" y="22860"/>
                    <a:pt x="1040614" y="22860"/>
                    <a:pt x="1025666" y="22860"/>
                  </a:cubicBezTo>
                  <a:cubicBezTo>
                    <a:pt x="991500" y="22860"/>
                    <a:pt x="957333" y="22860"/>
                    <a:pt x="924234" y="24130"/>
                  </a:cubicBezTo>
                  <a:cubicBezTo>
                    <a:pt x="895405" y="25400"/>
                    <a:pt x="409595" y="29210"/>
                    <a:pt x="380767" y="29210"/>
                  </a:cubicBezTo>
                  <a:cubicBezTo>
                    <a:pt x="333788" y="29210"/>
                    <a:pt x="286808" y="26670"/>
                    <a:pt x="239829" y="33020"/>
                  </a:cubicBezTo>
                  <a:cubicBezTo>
                    <a:pt x="215271" y="36830"/>
                    <a:pt x="191782" y="36830"/>
                    <a:pt x="168292" y="38100"/>
                  </a:cubicBezTo>
                  <a:cubicBezTo>
                    <a:pt x="127719" y="41910"/>
                    <a:pt x="87146" y="45720"/>
                    <a:pt x="45935" y="50800"/>
                  </a:cubicBezTo>
                  <a:cubicBezTo>
                    <a:pt x="33235" y="50800"/>
                    <a:pt x="30695" y="53340"/>
                    <a:pt x="29425" y="67517"/>
                  </a:cubicBezTo>
                  <a:cubicBezTo>
                    <a:pt x="28155" y="84637"/>
                    <a:pt x="28155" y="101757"/>
                    <a:pt x="26885" y="118877"/>
                  </a:cubicBezTo>
                  <a:cubicBezTo>
                    <a:pt x="25615" y="147410"/>
                    <a:pt x="23075" y="174993"/>
                    <a:pt x="21805" y="203526"/>
                  </a:cubicBezTo>
                  <a:cubicBezTo>
                    <a:pt x="16725" y="233961"/>
                    <a:pt x="23075" y="977727"/>
                    <a:pt x="25615" y="1008162"/>
                  </a:cubicBezTo>
                  <a:cubicBezTo>
                    <a:pt x="25615" y="1040500"/>
                    <a:pt x="25615" y="1073789"/>
                    <a:pt x="26885" y="1106127"/>
                  </a:cubicBezTo>
                  <a:cubicBezTo>
                    <a:pt x="26885" y="1129904"/>
                    <a:pt x="29425" y="1153682"/>
                    <a:pt x="29425" y="1177460"/>
                  </a:cubicBezTo>
                  <a:cubicBezTo>
                    <a:pt x="29425" y="1203140"/>
                    <a:pt x="29425" y="1228819"/>
                    <a:pt x="28155" y="1255108"/>
                  </a:cubicBezTo>
                  <a:cubicBezTo>
                    <a:pt x="28155" y="1258919"/>
                    <a:pt x="28155" y="1261458"/>
                    <a:pt x="28155" y="1265269"/>
                  </a:cubicBezTo>
                  <a:cubicBezTo>
                    <a:pt x="28155" y="1275429"/>
                    <a:pt x="31965" y="1279239"/>
                    <a:pt x="40855" y="1279239"/>
                  </a:cubicBezTo>
                  <a:cubicBezTo>
                    <a:pt x="56182" y="1279239"/>
                    <a:pt x="71130" y="1280508"/>
                    <a:pt x="85010" y="1280508"/>
                  </a:cubicBezTo>
                  <a:cubicBezTo>
                    <a:pt x="105297" y="1280508"/>
                    <a:pt x="126651" y="1277969"/>
                    <a:pt x="146938" y="1280508"/>
                  </a:cubicBezTo>
                  <a:cubicBezTo>
                    <a:pt x="180037" y="1284319"/>
                    <a:pt x="213136" y="1286858"/>
                    <a:pt x="246235" y="1285589"/>
                  </a:cubicBezTo>
                  <a:cubicBezTo>
                    <a:pt x="267589" y="1284319"/>
                    <a:pt x="287876" y="1286858"/>
                    <a:pt x="309230" y="1286858"/>
                  </a:cubicBezTo>
                  <a:cubicBezTo>
                    <a:pt x="340194" y="1286858"/>
                    <a:pt x="371158" y="1285589"/>
                    <a:pt x="402121" y="1286858"/>
                  </a:cubicBezTo>
                  <a:cubicBezTo>
                    <a:pt x="448033" y="1288129"/>
                    <a:pt x="951994" y="1277969"/>
                    <a:pt x="998974" y="1280508"/>
                  </a:cubicBezTo>
                  <a:cubicBezTo>
                    <a:pt x="1019260" y="1281779"/>
                    <a:pt x="1039547" y="1283048"/>
                    <a:pt x="1058766" y="1283048"/>
                  </a:cubicBezTo>
                  <a:cubicBezTo>
                    <a:pt x="1094000" y="1285589"/>
                    <a:pt x="1128167" y="1281779"/>
                    <a:pt x="1163401" y="1285589"/>
                  </a:cubicBezTo>
                  <a:cubicBezTo>
                    <a:pt x="1192230" y="1288129"/>
                    <a:pt x="1221058" y="1288129"/>
                    <a:pt x="1249886" y="1290669"/>
                  </a:cubicBezTo>
                  <a:cubicBezTo>
                    <a:pt x="1292595" y="1294479"/>
                    <a:pt x="1335303" y="1297019"/>
                    <a:pt x="1378012" y="1298289"/>
                  </a:cubicBezTo>
                  <a:cubicBezTo>
                    <a:pt x="1394028" y="1298289"/>
                    <a:pt x="1411385" y="1297019"/>
                    <a:pt x="1431705" y="1297019"/>
                  </a:cubicBezTo>
                  <a:close/>
                </a:path>
              </a:pathLst>
            </a:custGeom>
            <a:solidFill>
              <a:srgbClr val="FFFFFF"/>
            </a:solidFill>
          </p:spPr>
          <p:txBody>
            <a:bodyPr/>
            <a:lstStyle/>
            <a:p>
              <a:endParaRPr lang="en-GB"/>
            </a:p>
          </p:txBody>
        </p:sp>
      </p:grpSp>
      <p:grpSp>
        <p:nvGrpSpPr>
          <p:cNvPr id="14" name="Group 14"/>
          <p:cNvGrpSpPr/>
          <p:nvPr/>
        </p:nvGrpSpPr>
        <p:grpSpPr>
          <a:xfrm>
            <a:off x="6922044" y="4237977"/>
            <a:ext cx="4446425" cy="4027170"/>
            <a:chOff x="0" y="0"/>
            <a:chExt cx="1453080" cy="1316068"/>
          </a:xfrm>
        </p:grpSpPr>
        <p:sp>
          <p:nvSpPr>
            <p:cNvPr id="15" name="Freeform 15"/>
            <p:cNvSpPr/>
            <p:nvPr/>
          </p:nvSpPr>
          <p:spPr>
            <a:xfrm>
              <a:off x="10160" y="16510"/>
              <a:ext cx="1430220" cy="1288129"/>
            </a:xfrm>
            <a:custGeom>
              <a:avLst/>
              <a:gdLst/>
              <a:ahLst/>
              <a:cxnLst/>
              <a:rect l="l" t="t" r="r" b="b"/>
              <a:pathLst>
                <a:path w="1430220" h="1288129">
                  <a:moveTo>
                    <a:pt x="1430220" y="1288129"/>
                  </a:moveTo>
                  <a:lnTo>
                    <a:pt x="0" y="1280509"/>
                  </a:lnTo>
                  <a:lnTo>
                    <a:pt x="0" y="459984"/>
                  </a:lnTo>
                  <a:lnTo>
                    <a:pt x="17780" y="19050"/>
                  </a:lnTo>
                  <a:lnTo>
                    <a:pt x="710993" y="0"/>
                  </a:lnTo>
                  <a:lnTo>
                    <a:pt x="1411170" y="5080"/>
                  </a:lnTo>
                  <a:close/>
                </a:path>
              </a:pathLst>
            </a:custGeom>
            <a:solidFill>
              <a:srgbClr val="FFFFFF"/>
            </a:solidFill>
          </p:spPr>
          <p:txBody>
            <a:bodyPr/>
            <a:lstStyle/>
            <a:p>
              <a:endParaRPr lang="en-GB"/>
            </a:p>
          </p:txBody>
        </p:sp>
        <p:sp>
          <p:nvSpPr>
            <p:cNvPr id="16" name="Freeform 16"/>
            <p:cNvSpPr/>
            <p:nvPr/>
          </p:nvSpPr>
          <p:spPr>
            <a:xfrm>
              <a:off x="-215" y="0"/>
              <a:ext cx="1454565" cy="1314093"/>
            </a:xfrm>
            <a:custGeom>
              <a:avLst/>
              <a:gdLst/>
              <a:ahLst/>
              <a:cxnLst/>
              <a:rect l="l" t="t" r="r" b="b"/>
              <a:pathLst>
                <a:path w="1454565" h="1314093">
                  <a:moveTo>
                    <a:pt x="1421545" y="21590"/>
                  </a:moveTo>
                  <a:cubicBezTo>
                    <a:pt x="1422815" y="34290"/>
                    <a:pt x="1422815" y="44450"/>
                    <a:pt x="1424085" y="54610"/>
                  </a:cubicBezTo>
                  <a:cubicBezTo>
                    <a:pt x="1426625" y="82735"/>
                    <a:pt x="1427895" y="109366"/>
                    <a:pt x="1430435" y="135046"/>
                  </a:cubicBezTo>
                  <a:cubicBezTo>
                    <a:pt x="1430435" y="172139"/>
                    <a:pt x="1443135" y="903541"/>
                    <a:pt x="1449485" y="940634"/>
                  </a:cubicBezTo>
                  <a:cubicBezTo>
                    <a:pt x="1455835" y="996749"/>
                    <a:pt x="1452025" y="1053816"/>
                    <a:pt x="1452025" y="1109931"/>
                  </a:cubicBezTo>
                  <a:cubicBezTo>
                    <a:pt x="1452025" y="1159389"/>
                    <a:pt x="1453295" y="1205042"/>
                    <a:pt x="1454565" y="1253838"/>
                  </a:cubicBezTo>
                  <a:cubicBezTo>
                    <a:pt x="1454565" y="1275429"/>
                    <a:pt x="1454565" y="1289398"/>
                    <a:pt x="1454565" y="1313529"/>
                  </a:cubicBezTo>
                  <a:cubicBezTo>
                    <a:pt x="1431705" y="1313529"/>
                    <a:pt x="1411385" y="1314798"/>
                    <a:pt x="1391892" y="1313529"/>
                  </a:cubicBezTo>
                  <a:cubicBezTo>
                    <a:pt x="1322491" y="1308448"/>
                    <a:pt x="1252022" y="1314798"/>
                    <a:pt x="1182620" y="1309719"/>
                  </a:cubicBezTo>
                  <a:cubicBezTo>
                    <a:pt x="1140979" y="1305908"/>
                    <a:pt x="1100406" y="1308448"/>
                    <a:pt x="1058766" y="1305908"/>
                  </a:cubicBezTo>
                  <a:cubicBezTo>
                    <a:pt x="1039547" y="1304638"/>
                    <a:pt x="1020328" y="1303369"/>
                    <a:pt x="1001109" y="1302098"/>
                  </a:cubicBezTo>
                  <a:cubicBezTo>
                    <a:pt x="989364" y="1302098"/>
                    <a:pt x="978687" y="1303369"/>
                    <a:pt x="966942" y="1303369"/>
                  </a:cubicBezTo>
                  <a:cubicBezTo>
                    <a:pt x="937046" y="1302098"/>
                    <a:pt x="854832" y="1303369"/>
                    <a:pt x="824936" y="1302098"/>
                  </a:cubicBezTo>
                  <a:cubicBezTo>
                    <a:pt x="803582" y="1300829"/>
                    <a:pt x="376496" y="1309719"/>
                    <a:pt x="355142" y="1308448"/>
                  </a:cubicBezTo>
                  <a:cubicBezTo>
                    <a:pt x="349803" y="1308448"/>
                    <a:pt x="343397" y="1309719"/>
                    <a:pt x="338059" y="1309719"/>
                  </a:cubicBezTo>
                  <a:cubicBezTo>
                    <a:pt x="325246" y="1309719"/>
                    <a:pt x="313501" y="1310988"/>
                    <a:pt x="300689" y="1310988"/>
                  </a:cubicBezTo>
                  <a:cubicBezTo>
                    <a:pt x="268657" y="1310988"/>
                    <a:pt x="237693" y="1309719"/>
                    <a:pt x="205662" y="1308448"/>
                  </a:cubicBezTo>
                  <a:cubicBezTo>
                    <a:pt x="186443" y="1307179"/>
                    <a:pt x="167224" y="1305908"/>
                    <a:pt x="149073" y="1304638"/>
                  </a:cubicBezTo>
                  <a:cubicBezTo>
                    <a:pt x="114906" y="1303369"/>
                    <a:pt x="80740" y="1302098"/>
                    <a:pt x="44665" y="1302098"/>
                  </a:cubicBezTo>
                  <a:cubicBezTo>
                    <a:pt x="34505" y="1302098"/>
                    <a:pt x="25615" y="1302098"/>
                    <a:pt x="15455" y="1300829"/>
                  </a:cubicBezTo>
                  <a:cubicBezTo>
                    <a:pt x="6565" y="1299558"/>
                    <a:pt x="1485" y="1293208"/>
                    <a:pt x="4025" y="1284319"/>
                  </a:cubicBezTo>
                  <a:cubicBezTo>
                    <a:pt x="12915" y="1252597"/>
                    <a:pt x="9105" y="1228819"/>
                    <a:pt x="7835" y="1204091"/>
                  </a:cubicBezTo>
                  <a:cubicBezTo>
                    <a:pt x="6565" y="1153682"/>
                    <a:pt x="2755" y="1104224"/>
                    <a:pt x="4025" y="1053816"/>
                  </a:cubicBezTo>
                  <a:cubicBezTo>
                    <a:pt x="1485" y="991043"/>
                    <a:pt x="-3595" y="213988"/>
                    <a:pt x="4025" y="150264"/>
                  </a:cubicBezTo>
                  <a:cubicBezTo>
                    <a:pt x="5295" y="137899"/>
                    <a:pt x="4025" y="124584"/>
                    <a:pt x="5295" y="112219"/>
                  </a:cubicBezTo>
                  <a:cubicBezTo>
                    <a:pt x="6565" y="92246"/>
                    <a:pt x="9105" y="70371"/>
                    <a:pt x="10375" y="44450"/>
                  </a:cubicBezTo>
                  <a:cubicBezTo>
                    <a:pt x="10375" y="41910"/>
                    <a:pt x="11645" y="39370"/>
                    <a:pt x="12915" y="38100"/>
                  </a:cubicBezTo>
                  <a:cubicBezTo>
                    <a:pt x="34505" y="35560"/>
                    <a:pt x="54047" y="30480"/>
                    <a:pt x="71130" y="29210"/>
                  </a:cubicBezTo>
                  <a:cubicBezTo>
                    <a:pt x="99958" y="25400"/>
                    <a:pt x="128787" y="22860"/>
                    <a:pt x="158683" y="20320"/>
                  </a:cubicBezTo>
                  <a:cubicBezTo>
                    <a:pt x="178969" y="17780"/>
                    <a:pt x="199256" y="16510"/>
                    <a:pt x="218475" y="13970"/>
                  </a:cubicBezTo>
                  <a:cubicBezTo>
                    <a:pt x="237693" y="11430"/>
                    <a:pt x="257980" y="8890"/>
                    <a:pt x="277199" y="8890"/>
                  </a:cubicBezTo>
                  <a:cubicBezTo>
                    <a:pt x="298553" y="7620"/>
                    <a:pt x="319907" y="10160"/>
                    <a:pt x="341262" y="8890"/>
                  </a:cubicBezTo>
                  <a:cubicBezTo>
                    <a:pt x="367955" y="8890"/>
                    <a:pt x="851629" y="6350"/>
                    <a:pt x="878322" y="5080"/>
                  </a:cubicBezTo>
                  <a:cubicBezTo>
                    <a:pt x="903947" y="3810"/>
                    <a:pt x="929572" y="2540"/>
                    <a:pt x="956265" y="2540"/>
                  </a:cubicBezTo>
                  <a:cubicBezTo>
                    <a:pt x="1000041" y="1270"/>
                    <a:pt x="1042750" y="0"/>
                    <a:pt x="1086526" y="0"/>
                  </a:cubicBezTo>
                  <a:cubicBezTo>
                    <a:pt x="1104677" y="0"/>
                    <a:pt x="1123896" y="2540"/>
                    <a:pt x="1142047" y="2540"/>
                  </a:cubicBezTo>
                  <a:cubicBezTo>
                    <a:pt x="1192230" y="3810"/>
                    <a:pt x="1243480" y="5080"/>
                    <a:pt x="1293663" y="7620"/>
                  </a:cubicBezTo>
                  <a:cubicBezTo>
                    <a:pt x="1320355" y="8890"/>
                    <a:pt x="1347048" y="12700"/>
                    <a:pt x="1373741" y="16510"/>
                  </a:cubicBezTo>
                  <a:cubicBezTo>
                    <a:pt x="1380147" y="16510"/>
                    <a:pt x="1386554" y="16510"/>
                    <a:pt x="1391892" y="16510"/>
                  </a:cubicBezTo>
                  <a:cubicBezTo>
                    <a:pt x="1402495" y="17780"/>
                    <a:pt x="1411385" y="20320"/>
                    <a:pt x="1421545" y="21590"/>
                  </a:cubicBezTo>
                  <a:close/>
                  <a:moveTo>
                    <a:pt x="1431705" y="1297019"/>
                  </a:moveTo>
                  <a:cubicBezTo>
                    <a:pt x="1432975" y="1280508"/>
                    <a:pt x="1434245" y="1267808"/>
                    <a:pt x="1434245" y="1255108"/>
                  </a:cubicBezTo>
                  <a:cubicBezTo>
                    <a:pt x="1432975" y="1200286"/>
                    <a:pt x="1431705" y="1149878"/>
                    <a:pt x="1431705" y="1095664"/>
                  </a:cubicBezTo>
                  <a:cubicBezTo>
                    <a:pt x="1431705" y="1070936"/>
                    <a:pt x="1434245" y="1046207"/>
                    <a:pt x="1432975" y="1021478"/>
                  </a:cubicBezTo>
                  <a:cubicBezTo>
                    <a:pt x="1432975" y="998651"/>
                    <a:pt x="1431705" y="974874"/>
                    <a:pt x="1430435" y="952047"/>
                  </a:cubicBezTo>
                  <a:cubicBezTo>
                    <a:pt x="1425355" y="916856"/>
                    <a:pt x="1413925" y="188308"/>
                    <a:pt x="1413925" y="153117"/>
                  </a:cubicBezTo>
                  <a:cubicBezTo>
                    <a:pt x="1411385" y="123633"/>
                    <a:pt x="1408845" y="93197"/>
                    <a:pt x="1406305" y="63500"/>
                  </a:cubicBezTo>
                  <a:cubicBezTo>
                    <a:pt x="1405035" y="44450"/>
                    <a:pt x="1403765" y="43180"/>
                    <a:pt x="1388689" y="41910"/>
                  </a:cubicBezTo>
                  <a:cubicBezTo>
                    <a:pt x="1385486" y="41910"/>
                    <a:pt x="1383351" y="41910"/>
                    <a:pt x="1380147" y="40640"/>
                  </a:cubicBezTo>
                  <a:cubicBezTo>
                    <a:pt x="1353455" y="36830"/>
                    <a:pt x="1325694" y="31750"/>
                    <a:pt x="1299001" y="30480"/>
                  </a:cubicBezTo>
                  <a:cubicBezTo>
                    <a:pt x="1233871" y="26670"/>
                    <a:pt x="1167672" y="25400"/>
                    <a:pt x="1102542" y="22860"/>
                  </a:cubicBezTo>
                  <a:cubicBezTo>
                    <a:pt x="1092932" y="22860"/>
                    <a:pt x="1082255" y="22860"/>
                    <a:pt x="1072646" y="22860"/>
                  </a:cubicBezTo>
                  <a:cubicBezTo>
                    <a:pt x="1056630" y="22860"/>
                    <a:pt x="1040614" y="22860"/>
                    <a:pt x="1025666" y="22860"/>
                  </a:cubicBezTo>
                  <a:cubicBezTo>
                    <a:pt x="991500" y="22860"/>
                    <a:pt x="957333" y="22860"/>
                    <a:pt x="924234" y="24130"/>
                  </a:cubicBezTo>
                  <a:cubicBezTo>
                    <a:pt x="895405" y="25400"/>
                    <a:pt x="409595" y="29210"/>
                    <a:pt x="380767" y="29210"/>
                  </a:cubicBezTo>
                  <a:cubicBezTo>
                    <a:pt x="333788" y="29210"/>
                    <a:pt x="286808" y="26670"/>
                    <a:pt x="239829" y="33020"/>
                  </a:cubicBezTo>
                  <a:cubicBezTo>
                    <a:pt x="215271" y="36830"/>
                    <a:pt x="191782" y="36830"/>
                    <a:pt x="168292" y="38100"/>
                  </a:cubicBezTo>
                  <a:cubicBezTo>
                    <a:pt x="127719" y="41910"/>
                    <a:pt x="87146" y="45720"/>
                    <a:pt x="45935" y="50800"/>
                  </a:cubicBezTo>
                  <a:cubicBezTo>
                    <a:pt x="33235" y="50800"/>
                    <a:pt x="30695" y="53340"/>
                    <a:pt x="29425" y="67517"/>
                  </a:cubicBezTo>
                  <a:cubicBezTo>
                    <a:pt x="28155" y="84637"/>
                    <a:pt x="28155" y="101757"/>
                    <a:pt x="26885" y="118877"/>
                  </a:cubicBezTo>
                  <a:cubicBezTo>
                    <a:pt x="25615" y="147410"/>
                    <a:pt x="23075" y="174993"/>
                    <a:pt x="21805" y="203526"/>
                  </a:cubicBezTo>
                  <a:cubicBezTo>
                    <a:pt x="16725" y="233961"/>
                    <a:pt x="23075" y="977727"/>
                    <a:pt x="25615" y="1008162"/>
                  </a:cubicBezTo>
                  <a:cubicBezTo>
                    <a:pt x="25615" y="1040500"/>
                    <a:pt x="25615" y="1073789"/>
                    <a:pt x="26885" y="1106127"/>
                  </a:cubicBezTo>
                  <a:cubicBezTo>
                    <a:pt x="26885" y="1129904"/>
                    <a:pt x="29425" y="1153682"/>
                    <a:pt x="29425" y="1177460"/>
                  </a:cubicBezTo>
                  <a:cubicBezTo>
                    <a:pt x="29425" y="1203140"/>
                    <a:pt x="29425" y="1228819"/>
                    <a:pt x="28155" y="1255108"/>
                  </a:cubicBezTo>
                  <a:cubicBezTo>
                    <a:pt x="28155" y="1258919"/>
                    <a:pt x="28155" y="1261458"/>
                    <a:pt x="28155" y="1265269"/>
                  </a:cubicBezTo>
                  <a:cubicBezTo>
                    <a:pt x="28155" y="1275429"/>
                    <a:pt x="31965" y="1279239"/>
                    <a:pt x="40855" y="1279239"/>
                  </a:cubicBezTo>
                  <a:cubicBezTo>
                    <a:pt x="56182" y="1279239"/>
                    <a:pt x="71130" y="1280508"/>
                    <a:pt x="85010" y="1280508"/>
                  </a:cubicBezTo>
                  <a:cubicBezTo>
                    <a:pt x="105297" y="1280508"/>
                    <a:pt x="126651" y="1277969"/>
                    <a:pt x="146938" y="1280508"/>
                  </a:cubicBezTo>
                  <a:cubicBezTo>
                    <a:pt x="180037" y="1284319"/>
                    <a:pt x="213136" y="1286858"/>
                    <a:pt x="246235" y="1285589"/>
                  </a:cubicBezTo>
                  <a:cubicBezTo>
                    <a:pt x="267589" y="1284319"/>
                    <a:pt x="287876" y="1286858"/>
                    <a:pt x="309230" y="1286858"/>
                  </a:cubicBezTo>
                  <a:cubicBezTo>
                    <a:pt x="340194" y="1286858"/>
                    <a:pt x="371158" y="1285589"/>
                    <a:pt x="402121" y="1286858"/>
                  </a:cubicBezTo>
                  <a:cubicBezTo>
                    <a:pt x="448033" y="1288129"/>
                    <a:pt x="951994" y="1277969"/>
                    <a:pt x="998974" y="1280508"/>
                  </a:cubicBezTo>
                  <a:cubicBezTo>
                    <a:pt x="1019260" y="1281779"/>
                    <a:pt x="1039547" y="1283048"/>
                    <a:pt x="1058766" y="1283048"/>
                  </a:cubicBezTo>
                  <a:cubicBezTo>
                    <a:pt x="1094000" y="1285589"/>
                    <a:pt x="1128167" y="1281779"/>
                    <a:pt x="1163401" y="1285589"/>
                  </a:cubicBezTo>
                  <a:cubicBezTo>
                    <a:pt x="1192230" y="1288129"/>
                    <a:pt x="1221058" y="1288129"/>
                    <a:pt x="1249886" y="1290669"/>
                  </a:cubicBezTo>
                  <a:cubicBezTo>
                    <a:pt x="1292595" y="1294479"/>
                    <a:pt x="1335303" y="1297019"/>
                    <a:pt x="1378012" y="1298289"/>
                  </a:cubicBezTo>
                  <a:cubicBezTo>
                    <a:pt x="1394028" y="1298289"/>
                    <a:pt x="1411385" y="1297019"/>
                    <a:pt x="1431705" y="1297019"/>
                  </a:cubicBezTo>
                  <a:close/>
                </a:path>
              </a:pathLst>
            </a:custGeom>
            <a:solidFill>
              <a:srgbClr val="FFFFFF"/>
            </a:solidFill>
          </p:spPr>
          <p:txBody>
            <a:bodyPr/>
            <a:lstStyle/>
            <a:p>
              <a:endParaRPr lang="en-GB"/>
            </a:p>
          </p:txBody>
        </p:sp>
      </p:grpSp>
      <p:grpSp>
        <p:nvGrpSpPr>
          <p:cNvPr id="17" name="Group 17"/>
          <p:cNvGrpSpPr/>
          <p:nvPr/>
        </p:nvGrpSpPr>
        <p:grpSpPr>
          <a:xfrm>
            <a:off x="11623131" y="4237977"/>
            <a:ext cx="4446425" cy="4027170"/>
            <a:chOff x="0" y="0"/>
            <a:chExt cx="1453080" cy="1316068"/>
          </a:xfrm>
        </p:grpSpPr>
        <p:sp>
          <p:nvSpPr>
            <p:cNvPr id="18" name="Freeform 18"/>
            <p:cNvSpPr/>
            <p:nvPr/>
          </p:nvSpPr>
          <p:spPr>
            <a:xfrm>
              <a:off x="10160" y="16510"/>
              <a:ext cx="1430220" cy="1288129"/>
            </a:xfrm>
            <a:custGeom>
              <a:avLst/>
              <a:gdLst/>
              <a:ahLst/>
              <a:cxnLst/>
              <a:rect l="l" t="t" r="r" b="b"/>
              <a:pathLst>
                <a:path w="1430220" h="1288129">
                  <a:moveTo>
                    <a:pt x="1430220" y="1288129"/>
                  </a:moveTo>
                  <a:lnTo>
                    <a:pt x="0" y="1280509"/>
                  </a:lnTo>
                  <a:lnTo>
                    <a:pt x="0" y="459984"/>
                  </a:lnTo>
                  <a:lnTo>
                    <a:pt x="17780" y="19050"/>
                  </a:lnTo>
                  <a:lnTo>
                    <a:pt x="710993" y="0"/>
                  </a:lnTo>
                  <a:lnTo>
                    <a:pt x="1411170" y="5080"/>
                  </a:lnTo>
                  <a:close/>
                </a:path>
              </a:pathLst>
            </a:custGeom>
            <a:solidFill>
              <a:srgbClr val="FFFFFF"/>
            </a:solidFill>
          </p:spPr>
          <p:txBody>
            <a:bodyPr/>
            <a:lstStyle/>
            <a:p>
              <a:endParaRPr lang="en-GB"/>
            </a:p>
          </p:txBody>
        </p:sp>
        <p:sp>
          <p:nvSpPr>
            <p:cNvPr id="19" name="Freeform 19"/>
            <p:cNvSpPr/>
            <p:nvPr/>
          </p:nvSpPr>
          <p:spPr>
            <a:xfrm>
              <a:off x="-215" y="0"/>
              <a:ext cx="1454565" cy="1314093"/>
            </a:xfrm>
            <a:custGeom>
              <a:avLst/>
              <a:gdLst/>
              <a:ahLst/>
              <a:cxnLst/>
              <a:rect l="l" t="t" r="r" b="b"/>
              <a:pathLst>
                <a:path w="1454565" h="1314093">
                  <a:moveTo>
                    <a:pt x="1421545" y="21590"/>
                  </a:moveTo>
                  <a:cubicBezTo>
                    <a:pt x="1422815" y="34290"/>
                    <a:pt x="1422815" y="44450"/>
                    <a:pt x="1424085" y="54610"/>
                  </a:cubicBezTo>
                  <a:cubicBezTo>
                    <a:pt x="1426625" y="82735"/>
                    <a:pt x="1427895" y="109366"/>
                    <a:pt x="1430435" y="135046"/>
                  </a:cubicBezTo>
                  <a:cubicBezTo>
                    <a:pt x="1430435" y="172139"/>
                    <a:pt x="1443135" y="903541"/>
                    <a:pt x="1449485" y="940634"/>
                  </a:cubicBezTo>
                  <a:cubicBezTo>
                    <a:pt x="1455835" y="996749"/>
                    <a:pt x="1452025" y="1053816"/>
                    <a:pt x="1452025" y="1109931"/>
                  </a:cubicBezTo>
                  <a:cubicBezTo>
                    <a:pt x="1452025" y="1159389"/>
                    <a:pt x="1453295" y="1205042"/>
                    <a:pt x="1454565" y="1253838"/>
                  </a:cubicBezTo>
                  <a:cubicBezTo>
                    <a:pt x="1454565" y="1275429"/>
                    <a:pt x="1454565" y="1289398"/>
                    <a:pt x="1454565" y="1313529"/>
                  </a:cubicBezTo>
                  <a:cubicBezTo>
                    <a:pt x="1431705" y="1313529"/>
                    <a:pt x="1411385" y="1314798"/>
                    <a:pt x="1391892" y="1313529"/>
                  </a:cubicBezTo>
                  <a:cubicBezTo>
                    <a:pt x="1322491" y="1308448"/>
                    <a:pt x="1252022" y="1314798"/>
                    <a:pt x="1182620" y="1309719"/>
                  </a:cubicBezTo>
                  <a:cubicBezTo>
                    <a:pt x="1140979" y="1305908"/>
                    <a:pt x="1100406" y="1308448"/>
                    <a:pt x="1058766" y="1305908"/>
                  </a:cubicBezTo>
                  <a:cubicBezTo>
                    <a:pt x="1039547" y="1304638"/>
                    <a:pt x="1020328" y="1303369"/>
                    <a:pt x="1001109" y="1302098"/>
                  </a:cubicBezTo>
                  <a:cubicBezTo>
                    <a:pt x="989364" y="1302098"/>
                    <a:pt x="978687" y="1303369"/>
                    <a:pt x="966942" y="1303369"/>
                  </a:cubicBezTo>
                  <a:cubicBezTo>
                    <a:pt x="937046" y="1302098"/>
                    <a:pt x="854832" y="1303369"/>
                    <a:pt x="824936" y="1302098"/>
                  </a:cubicBezTo>
                  <a:cubicBezTo>
                    <a:pt x="803582" y="1300829"/>
                    <a:pt x="376496" y="1309719"/>
                    <a:pt x="355142" y="1308448"/>
                  </a:cubicBezTo>
                  <a:cubicBezTo>
                    <a:pt x="349803" y="1308448"/>
                    <a:pt x="343397" y="1309719"/>
                    <a:pt x="338059" y="1309719"/>
                  </a:cubicBezTo>
                  <a:cubicBezTo>
                    <a:pt x="325246" y="1309719"/>
                    <a:pt x="313501" y="1310988"/>
                    <a:pt x="300689" y="1310988"/>
                  </a:cubicBezTo>
                  <a:cubicBezTo>
                    <a:pt x="268657" y="1310988"/>
                    <a:pt x="237693" y="1309719"/>
                    <a:pt x="205662" y="1308448"/>
                  </a:cubicBezTo>
                  <a:cubicBezTo>
                    <a:pt x="186443" y="1307179"/>
                    <a:pt x="167224" y="1305908"/>
                    <a:pt x="149073" y="1304638"/>
                  </a:cubicBezTo>
                  <a:cubicBezTo>
                    <a:pt x="114906" y="1303369"/>
                    <a:pt x="80740" y="1302098"/>
                    <a:pt x="44665" y="1302098"/>
                  </a:cubicBezTo>
                  <a:cubicBezTo>
                    <a:pt x="34505" y="1302098"/>
                    <a:pt x="25615" y="1302098"/>
                    <a:pt x="15455" y="1300829"/>
                  </a:cubicBezTo>
                  <a:cubicBezTo>
                    <a:pt x="6565" y="1299558"/>
                    <a:pt x="1485" y="1293208"/>
                    <a:pt x="4025" y="1284319"/>
                  </a:cubicBezTo>
                  <a:cubicBezTo>
                    <a:pt x="12915" y="1252597"/>
                    <a:pt x="9105" y="1228819"/>
                    <a:pt x="7835" y="1204091"/>
                  </a:cubicBezTo>
                  <a:cubicBezTo>
                    <a:pt x="6565" y="1153682"/>
                    <a:pt x="2755" y="1104224"/>
                    <a:pt x="4025" y="1053816"/>
                  </a:cubicBezTo>
                  <a:cubicBezTo>
                    <a:pt x="1485" y="991043"/>
                    <a:pt x="-3595" y="213988"/>
                    <a:pt x="4025" y="150264"/>
                  </a:cubicBezTo>
                  <a:cubicBezTo>
                    <a:pt x="5295" y="137899"/>
                    <a:pt x="4025" y="124584"/>
                    <a:pt x="5295" y="112219"/>
                  </a:cubicBezTo>
                  <a:cubicBezTo>
                    <a:pt x="6565" y="92246"/>
                    <a:pt x="9105" y="70371"/>
                    <a:pt x="10375" y="44450"/>
                  </a:cubicBezTo>
                  <a:cubicBezTo>
                    <a:pt x="10375" y="41910"/>
                    <a:pt x="11645" y="39370"/>
                    <a:pt x="12915" y="38100"/>
                  </a:cubicBezTo>
                  <a:cubicBezTo>
                    <a:pt x="34505" y="35560"/>
                    <a:pt x="54047" y="30480"/>
                    <a:pt x="71130" y="29210"/>
                  </a:cubicBezTo>
                  <a:cubicBezTo>
                    <a:pt x="99958" y="25400"/>
                    <a:pt x="128787" y="22860"/>
                    <a:pt x="158683" y="20320"/>
                  </a:cubicBezTo>
                  <a:cubicBezTo>
                    <a:pt x="178969" y="17780"/>
                    <a:pt x="199256" y="16510"/>
                    <a:pt x="218475" y="13970"/>
                  </a:cubicBezTo>
                  <a:cubicBezTo>
                    <a:pt x="237693" y="11430"/>
                    <a:pt x="257980" y="8890"/>
                    <a:pt x="277199" y="8890"/>
                  </a:cubicBezTo>
                  <a:cubicBezTo>
                    <a:pt x="298553" y="7620"/>
                    <a:pt x="319907" y="10160"/>
                    <a:pt x="341262" y="8890"/>
                  </a:cubicBezTo>
                  <a:cubicBezTo>
                    <a:pt x="367955" y="8890"/>
                    <a:pt x="851629" y="6350"/>
                    <a:pt x="878322" y="5080"/>
                  </a:cubicBezTo>
                  <a:cubicBezTo>
                    <a:pt x="903947" y="3810"/>
                    <a:pt x="929572" y="2540"/>
                    <a:pt x="956265" y="2540"/>
                  </a:cubicBezTo>
                  <a:cubicBezTo>
                    <a:pt x="1000041" y="1270"/>
                    <a:pt x="1042750" y="0"/>
                    <a:pt x="1086526" y="0"/>
                  </a:cubicBezTo>
                  <a:cubicBezTo>
                    <a:pt x="1104677" y="0"/>
                    <a:pt x="1123896" y="2540"/>
                    <a:pt x="1142047" y="2540"/>
                  </a:cubicBezTo>
                  <a:cubicBezTo>
                    <a:pt x="1192230" y="3810"/>
                    <a:pt x="1243480" y="5080"/>
                    <a:pt x="1293663" y="7620"/>
                  </a:cubicBezTo>
                  <a:cubicBezTo>
                    <a:pt x="1320355" y="8890"/>
                    <a:pt x="1347048" y="12700"/>
                    <a:pt x="1373741" y="16510"/>
                  </a:cubicBezTo>
                  <a:cubicBezTo>
                    <a:pt x="1380147" y="16510"/>
                    <a:pt x="1386554" y="16510"/>
                    <a:pt x="1391892" y="16510"/>
                  </a:cubicBezTo>
                  <a:cubicBezTo>
                    <a:pt x="1402495" y="17780"/>
                    <a:pt x="1411385" y="20320"/>
                    <a:pt x="1421545" y="21590"/>
                  </a:cubicBezTo>
                  <a:close/>
                  <a:moveTo>
                    <a:pt x="1431705" y="1297019"/>
                  </a:moveTo>
                  <a:cubicBezTo>
                    <a:pt x="1432975" y="1280508"/>
                    <a:pt x="1434245" y="1267808"/>
                    <a:pt x="1434245" y="1255108"/>
                  </a:cubicBezTo>
                  <a:cubicBezTo>
                    <a:pt x="1432975" y="1200286"/>
                    <a:pt x="1431705" y="1149878"/>
                    <a:pt x="1431705" y="1095664"/>
                  </a:cubicBezTo>
                  <a:cubicBezTo>
                    <a:pt x="1431705" y="1070936"/>
                    <a:pt x="1434245" y="1046207"/>
                    <a:pt x="1432975" y="1021478"/>
                  </a:cubicBezTo>
                  <a:cubicBezTo>
                    <a:pt x="1432975" y="998651"/>
                    <a:pt x="1431705" y="974874"/>
                    <a:pt x="1430435" y="952047"/>
                  </a:cubicBezTo>
                  <a:cubicBezTo>
                    <a:pt x="1425355" y="916856"/>
                    <a:pt x="1413925" y="188308"/>
                    <a:pt x="1413925" y="153117"/>
                  </a:cubicBezTo>
                  <a:cubicBezTo>
                    <a:pt x="1411385" y="123633"/>
                    <a:pt x="1408845" y="93197"/>
                    <a:pt x="1406305" y="63500"/>
                  </a:cubicBezTo>
                  <a:cubicBezTo>
                    <a:pt x="1405035" y="44450"/>
                    <a:pt x="1403765" y="43180"/>
                    <a:pt x="1388689" y="41910"/>
                  </a:cubicBezTo>
                  <a:cubicBezTo>
                    <a:pt x="1385486" y="41910"/>
                    <a:pt x="1383351" y="41910"/>
                    <a:pt x="1380147" y="40640"/>
                  </a:cubicBezTo>
                  <a:cubicBezTo>
                    <a:pt x="1353455" y="36830"/>
                    <a:pt x="1325694" y="31750"/>
                    <a:pt x="1299001" y="30480"/>
                  </a:cubicBezTo>
                  <a:cubicBezTo>
                    <a:pt x="1233871" y="26670"/>
                    <a:pt x="1167672" y="25400"/>
                    <a:pt x="1102542" y="22860"/>
                  </a:cubicBezTo>
                  <a:cubicBezTo>
                    <a:pt x="1092932" y="22860"/>
                    <a:pt x="1082255" y="22860"/>
                    <a:pt x="1072646" y="22860"/>
                  </a:cubicBezTo>
                  <a:cubicBezTo>
                    <a:pt x="1056630" y="22860"/>
                    <a:pt x="1040614" y="22860"/>
                    <a:pt x="1025666" y="22860"/>
                  </a:cubicBezTo>
                  <a:cubicBezTo>
                    <a:pt x="991500" y="22860"/>
                    <a:pt x="957333" y="22860"/>
                    <a:pt x="924234" y="24130"/>
                  </a:cubicBezTo>
                  <a:cubicBezTo>
                    <a:pt x="895405" y="25400"/>
                    <a:pt x="409595" y="29210"/>
                    <a:pt x="380767" y="29210"/>
                  </a:cubicBezTo>
                  <a:cubicBezTo>
                    <a:pt x="333788" y="29210"/>
                    <a:pt x="286808" y="26670"/>
                    <a:pt x="239829" y="33020"/>
                  </a:cubicBezTo>
                  <a:cubicBezTo>
                    <a:pt x="215271" y="36830"/>
                    <a:pt x="191782" y="36830"/>
                    <a:pt x="168292" y="38100"/>
                  </a:cubicBezTo>
                  <a:cubicBezTo>
                    <a:pt x="127719" y="41910"/>
                    <a:pt x="87146" y="45720"/>
                    <a:pt x="45935" y="50800"/>
                  </a:cubicBezTo>
                  <a:cubicBezTo>
                    <a:pt x="33235" y="50800"/>
                    <a:pt x="30695" y="53340"/>
                    <a:pt x="29425" y="67517"/>
                  </a:cubicBezTo>
                  <a:cubicBezTo>
                    <a:pt x="28155" y="84637"/>
                    <a:pt x="28155" y="101757"/>
                    <a:pt x="26885" y="118877"/>
                  </a:cubicBezTo>
                  <a:cubicBezTo>
                    <a:pt x="25615" y="147410"/>
                    <a:pt x="23075" y="174993"/>
                    <a:pt x="21805" y="203526"/>
                  </a:cubicBezTo>
                  <a:cubicBezTo>
                    <a:pt x="16725" y="233961"/>
                    <a:pt x="23075" y="977727"/>
                    <a:pt x="25615" y="1008162"/>
                  </a:cubicBezTo>
                  <a:cubicBezTo>
                    <a:pt x="25615" y="1040500"/>
                    <a:pt x="25615" y="1073789"/>
                    <a:pt x="26885" y="1106127"/>
                  </a:cubicBezTo>
                  <a:cubicBezTo>
                    <a:pt x="26885" y="1129904"/>
                    <a:pt x="29425" y="1153682"/>
                    <a:pt x="29425" y="1177460"/>
                  </a:cubicBezTo>
                  <a:cubicBezTo>
                    <a:pt x="29425" y="1203140"/>
                    <a:pt x="29425" y="1228819"/>
                    <a:pt x="28155" y="1255108"/>
                  </a:cubicBezTo>
                  <a:cubicBezTo>
                    <a:pt x="28155" y="1258919"/>
                    <a:pt x="28155" y="1261458"/>
                    <a:pt x="28155" y="1265269"/>
                  </a:cubicBezTo>
                  <a:cubicBezTo>
                    <a:pt x="28155" y="1275429"/>
                    <a:pt x="31965" y="1279239"/>
                    <a:pt x="40855" y="1279239"/>
                  </a:cubicBezTo>
                  <a:cubicBezTo>
                    <a:pt x="56182" y="1279239"/>
                    <a:pt x="71130" y="1280508"/>
                    <a:pt x="85010" y="1280508"/>
                  </a:cubicBezTo>
                  <a:cubicBezTo>
                    <a:pt x="105297" y="1280508"/>
                    <a:pt x="126651" y="1277969"/>
                    <a:pt x="146938" y="1280508"/>
                  </a:cubicBezTo>
                  <a:cubicBezTo>
                    <a:pt x="180037" y="1284319"/>
                    <a:pt x="213136" y="1286858"/>
                    <a:pt x="246235" y="1285589"/>
                  </a:cubicBezTo>
                  <a:cubicBezTo>
                    <a:pt x="267589" y="1284319"/>
                    <a:pt x="287876" y="1286858"/>
                    <a:pt x="309230" y="1286858"/>
                  </a:cubicBezTo>
                  <a:cubicBezTo>
                    <a:pt x="340194" y="1286858"/>
                    <a:pt x="371158" y="1285589"/>
                    <a:pt x="402121" y="1286858"/>
                  </a:cubicBezTo>
                  <a:cubicBezTo>
                    <a:pt x="448033" y="1288129"/>
                    <a:pt x="951994" y="1277969"/>
                    <a:pt x="998974" y="1280508"/>
                  </a:cubicBezTo>
                  <a:cubicBezTo>
                    <a:pt x="1019260" y="1281779"/>
                    <a:pt x="1039547" y="1283048"/>
                    <a:pt x="1058766" y="1283048"/>
                  </a:cubicBezTo>
                  <a:cubicBezTo>
                    <a:pt x="1094000" y="1285589"/>
                    <a:pt x="1128167" y="1281779"/>
                    <a:pt x="1163401" y="1285589"/>
                  </a:cubicBezTo>
                  <a:cubicBezTo>
                    <a:pt x="1192230" y="1288129"/>
                    <a:pt x="1221058" y="1288129"/>
                    <a:pt x="1249886" y="1290669"/>
                  </a:cubicBezTo>
                  <a:cubicBezTo>
                    <a:pt x="1292595" y="1294479"/>
                    <a:pt x="1335303" y="1297019"/>
                    <a:pt x="1378012" y="1298289"/>
                  </a:cubicBezTo>
                  <a:cubicBezTo>
                    <a:pt x="1394028" y="1298289"/>
                    <a:pt x="1411385" y="1297019"/>
                    <a:pt x="1431705" y="1297019"/>
                  </a:cubicBezTo>
                  <a:close/>
                </a:path>
              </a:pathLst>
            </a:custGeom>
            <a:solidFill>
              <a:srgbClr val="FFFFFF"/>
            </a:solidFill>
          </p:spPr>
          <p:txBody>
            <a:bodyPr/>
            <a:lstStyle/>
            <a:p>
              <a:endParaRPr lang="en-GB"/>
            </a:p>
          </p:txBody>
        </p:sp>
      </p:grpSp>
      <p:sp>
        <p:nvSpPr>
          <p:cNvPr id="20" name="TextBox 20"/>
          <p:cNvSpPr txBox="1"/>
          <p:nvPr/>
        </p:nvSpPr>
        <p:spPr>
          <a:xfrm>
            <a:off x="3353257" y="1885050"/>
            <a:ext cx="11581485" cy="1695069"/>
          </a:xfrm>
          <a:prstGeom prst="rect">
            <a:avLst/>
          </a:prstGeom>
        </p:spPr>
        <p:txBody>
          <a:bodyPr lIns="0" tIns="0" rIns="0" bIns="0" rtlCol="0" anchor="t">
            <a:spAutoFit/>
          </a:bodyPr>
          <a:lstStyle/>
          <a:p>
            <a:pPr algn="ctr">
              <a:lnSpc>
                <a:spcPts val="2687"/>
              </a:lnSpc>
            </a:pPr>
            <a:r>
              <a:rPr lang="en-US" sz="2799">
                <a:solidFill>
                  <a:srgbClr val="000000"/>
                </a:solidFill>
                <a:latin typeface="More Sugar"/>
                <a:ea typeface="More Sugar"/>
                <a:cs typeface="More Sugar"/>
                <a:sym typeface="More Sugar"/>
              </a:rPr>
              <a:t>We are learning to carry out a scientific experiment to replicate a real life problem.</a:t>
            </a:r>
          </a:p>
          <a:p>
            <a:pPr algn="ctr">
              <a:lnSpc>
                <a:spcPts val="2687"/>
              </a:lnSpc>
            </a:pPr>
            <a:endParaRPr lang="en-US" sz="2799">
              <a:solidFill>
                <a:srgbClr val="000000"/>
              </a:solidFill>
              <a:latin typeface="More Sugar"/>
              <a:ea typeface="More Sugar"/>
              <a:cs typeface="More Sugar"/>
              <a:sym typeface="More Sugar"/>
            </a:endParaRPr>
          </a:p>
          <a:p>
            <a:pPr marL="0" lvl="0" indent="0" algn="ctr">
              <a:lnSpc>
                <a:spcPts val="2687"/>
              </a:lnSpc>
              <a:spcBef>
                <a:spcPct val="0"/>
              </a:spcBef>
            </a:pPr>
            <a:r>
              <a:rPr lang="en-US" sz="2799">
                <a:solidFill>
                  <a:srgbClr val="000000"/>
                </a:solidFill>
                <a:latin typeface="More Sugar"/>
                <a:ea typeface="More Sugar"/>
                <a:cs typeface="More Sugar"/>
                <a:sym typeface="More Sugar"/>
              </a:rPr>
              <a:t>We are learning to apply results from a scientific experiment to the real world.</a:t>
            </a:r>
          </a:p>
        </p:txBody>
      </p:sp>
      <p:sp>
        <p:nvSpPr>
          <p:cNvPr id="21" name="TextBox 21"/>
          <p:cNvSpPr txBox="1"/>
          <p:nvPr/>
        </p:nvSpPr>
        <p:spPr>
          <a:xfrm>
            <a:off x="2732844" y="5210416"/>
            <a:ext cx="3417626" cy="2120391"/>
          </a:xfrm>
          <a:prstGeom prst="rect">
            <a:avLst/>
          </a:prstGeom>
        </p:spPr>
        <p:txBody>
          <a:bodyPr lIns="0" tIns="0" rIns="0" bIns="0" rtlCol="0" anchor="t">
            <a:spAutoFit/>
          </a:bodyPr>
          <a:lstStyle/>
          <a:p>
            <a:pPr marL="0" lvl="0" indent="0" algn="ctr">
              <a:lnSpc>
                <a:spcPts val="3223"/>
              </a:lnSpc>
              <a:spcBef>
                <a:spcPct val="0"/>
              </a:spcBef>
            </a:pPr>
            <a:r>
              <a:rPr lang="en-US" sz="3099">
                <a:solidFill>
                  <a:srgbClr val="000000"/>
                </a:solidFill>
                <a:latin typeface="More Sugar Thin"/>
                <a:ea typeface="More Sugar Thin"/>
                <a:cs typeface="More Sugar Thin"/>
                <a:sym typeface="More Sugar Thin"/>
              </a:rPr>
              <a:t>I can make assumptions about what results a scientific experiment will have</a:t>
            </a:r>
          </a:p>
        </p:txBody>
      </p:sp>
      <p:sp>
        <p:nvSpPr>
          <p:cNvPr id="22" name="Freeform 22"/>
          <p:cNvSpPr/>
          <p:nvPr/>
        </p:nvSpPr>
        <p:spPr>
          <a:xfrm rot="79706">
            <a:off x="8192549" y="3918011"/>
            <a:ext cx="1905414" cy="627055"/>
          </a:xfrm>
          <a:custGeom>
            <a:avLst/>
            <a:gdLst/>
            <a:ahLst/>
            <a:cxnLst/>
            <a:rect l="l" t="t" r="r" b="b"/>
            <a:pathLst>
              <a:path w="1905414" h="627055">
                <a:moveTo>
                  <a:pt x="0" y="0"/>
                </a:moveTo>
                <a:lnTo>
                  <a:pt x="1905415" y="0"/>
                </a:lnTo>
                <a:lnTo>
                  <a:pt x="1905415" y="627054"/>
                </a:lnTo>
                <a:lnTo>
                  <a:pt x="0" y="6270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23"/>
          <p:cNvSpPr/>
          <p:nvPr/>
        </p:nvSpPr>
        <p:spPr>
          <a:xfrm rot="79706">
            <a:off x="3488950" y="3918011"/>
            <a:ext cx="1905414" cy="627055"/>
          </a:xfrm>
          <a:custGeom>
            <a:avLst/>
            <a:gdLst/>
            <a:ahLst/>
            <a:cxnLst/>
            <a:rect l="l" t="t" r="r" b="b"/>
            <a:pathLst>
              <a:path w="1905414" h="627055">
                <a:moveTo>
                  <a:pt x="0" y="0"/>
                </a:moveTo>
                <a:lnTo>
                  <a:pt x="1905414" y="0"/>
                </a:lnTo>
                <a:lnTo>
                  <a:pt x="1905414" y="627054"/>
                </a:lnTo>
                <a:lnTo>
                  <a:pt x="0" y="6270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24"/>
          <p:cNvSpPr/>
          <p:nvPr/>
        </p:nvSpPr>
        <p:spPr>
          <a:xfrm rot="79706">
            <a:off x="12893636" y="3918011"/>
            <a:ext cx="1905414" cy="627055"/>
          </a:xfrm>
          <a:custGeom>
            <a:avLst/>
            <a:gdLst/>
            <a:ahLst/>
            <a:cxnLst/>
            <a:rect l="l" t="t" r="r" b="b"/>
            <a:pathLst>
              <a:path w="1905414" h="627055">
                <a:moveTo>
                  <a:pt x="0" y="0"/>
                </a:moveTo>
                <a:lnTo>
                  <a:pt x="1905414" y="0"/>
                </a:lnTo>
                <a:lnTo>
                  <a:pt x="1905414" y="627054"/>
                </a:lnTo>
                <a:lnTo>
                  <a:pt x="0" y="6270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5" name="TextBox 25"/>
          <p:cNvSpPr txBox="1"/>
          <p:nvPr/>
        </p:nvSpPr>
        <p:spPr>
          <a:xfrm>
            <a:off x="7435187" y="5310485"/>
            <a:ext cx="3417626" cy="2539491"/>
          </a:xfrm>
          <a:prstGeom prst="rect">
            <a:avLst/>
          </a:prstGeom>
        </p:spPr>
        <p:txBody>
          <a:bodyPr lIns="0" tIns="0" rIns="0" bIns="0" rtlCol="0" anchor="t">
            <a:spAutoFit/>
          </a:bodyPr>
          <a:lstStyle/>
          <a:p>
            <a:pPr marL="0" lvl="0" indent="0" algn="ctr">
              <a:lnSpc>
                <a:spcPts val="3223"/>
              </a:lnSpc>
              <a:spcBef>
                <a:spcPct val="0"/>
              </a:spcBef>
            </a:pPr>
            <a:r>
              <a:rPr lang="en-US" sz="3099">
                <a:solidFill>
                  <a:srgbClr val="000000"/>
                </a:solidFill>
                <a:latin typeface="More Sugar Thin"/>
                <a:ea typeface="More Sugar Thin"/>
                <a:cs typeface="More Sugar Thin"/>
                <a:sym typeface="More Sugar Thin"/>
              </a:rPr>
              <a:t>I can write down accurate weights including decimal points and the correct unit of measurement</a:t>
            </a:r>
          </a:p>
        </p:txBody>
      </p:sp>
      <p:sp>
        <p:nvSpPr>
          <p:cNvPr id="26" name="TextBox 26"/>
          <p:cNvSpPr txBox="1"/>
          <p:nvPr/>
        </p:nvSpPr>
        <p:spPr>
          <a:xfrm>
            <a:off x="12139994" y="5858709"/>
            <a:ext cx="3417626" cy="1282191"/>
          </a:xfrm>
          <a:prstGeom prst="rect">
            <a:avLst/>
          </a:prstGeom>
        </p:spPr>
        <p:txBody>
          <a:bodyPr lIns="0" tIns="0" rIns="0" bIns="0" rtlCol="0" anchor="t">
            <a:spAutoFit/>
          </a:bodyPr>
          <a:lstStyle/>
          <a:p>
            <a:pPr marL="0" lvl="0" indent="0" algn="ctr">
              <a:lnSpc>
                <a:spcPts val="3223"/>
              </a:lnSpc>
              <a:spcBef>
                <a:spcPct val="0"/>
              </a:spcBef>
            </a:pPr>
            <a:r>
              <a:rPr lang="en-US" sz="3099">
                <a:solidFill>
                  <a:srgbClr val="000000"/>
                </a:solidFill>
                <a:latin typeface="More Sugar Thin"/>
                <a:ea typeface="More Sugar Thin"/>
                <a:cs typeface="More Sugar Thin"/>
                <a:sym typeface="More Sugar Thin"/>
              </a:rPr>
              <a:t>I can discuss how my results relate to the real world</a:t>
            </a:r>
          </a:p>
        </p:txBody>
      </p:sp>
      <p:sp>
        <p:nvSpPr>
          <p:cNvPr id="27" name="TextBox 27"/>
          <p:cNvSpPr txBox="1"/>
          <p:nvPr/>
        </p:nvSpPr>
        <p:spPr>
          <a:xfrm>
            <a:off x="3481937" y="8456294"/>
            <a:ext cx="11016779" cy="1756413"/>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Did you achieve all the success criteria?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598021">
            <a:off x="15737857" y="-2013899"/>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2598021">
            <a:off x="843699" y="6194926"/>
            <a:ext cx="3042886" cy="5223838"/>
          </a:xfrm>
          <a:custGeom>
            <a:avLst/>
            <a:gdLst/>
            <a:ahLst/>
            <a:cxnLst/>
            <a:rect l="l" t="t" r="r" b="b"/>
            <a:pathLst>
              <a:path w="3042886" h="5223838">
                <a:moveTo>
                  <a:pt x="0" y="0"/>
                </a:moveTo>
                <a:lnTo>
                  <a:pt x="3042885" y="0"/>
                </a:lnTo>
                <a:lnTo>
                  <a:pt x="3042885"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028700" y="879374"/>
            <a:ext cx="16230600" cy="8528251"/>
            <a:chOff x="0" y="0"/>
            <a:chExt cx="5304118" cy="2787010"/>
          </a:xfrm>
        </p:grpSpPr>
        <p:sp>
          <p:nvSpPr>
            <p:cNvPr id="5" name="Freeform 5"/>
            <p:cNvSpPr/>
            <p:nvPr/>
          </p:nvSpPr>
          <p:spPr>
            <a:xfrm>
              <a:off x="10160" y="16510"/>
              <a:ext cx="5281258" cy="2759070"/>
            </a:xfrm>
            <a:custGeom>
              <a:avLst/>
              <a:gdLst/>
              <a:ahLst/>
              <a:cxnLst/>
              <a:rect l="l" t="t" r="r" b="b"/>
              <a:pathLst>
                <a:path w="5281258" h="2759070">
                  <a:moveTo>
                    <a:pt x="5281258" y="2759070"/>
                  </a:moveTo>
                  <a:lnTo>
                    <a:pt x="0" y="2751450"/>
                  </a:lnTo>
                  <a:lnTo>
                    <a:pt x="0" y="970145"/>
                  </a:lnTo>
                  <a:lnTo>
                    <a:pt x="17780" y="19050"/>
                  </a:lnTo>
                  <a:lnTo>
                    <a:pt x="2631561" y="0"/>
                  </a:lnTo>
                  <a:lnTo>
                    <a:pt x="5262208" y="5080"/>
                  </a:lnTo>
                  <a:close/>
                </a:path>
              </a:pathLst>
            </a:custGeom>
            <a:solidFill>
              <a:srgbClr val="FFFFFF"/>
            </a:solidFill>
          </p:spPr>
          <p:txBody>
            <a:bodyPr/>
            <a:lstStyle/>
            <a:p>
              <a:endParaRPr lang="en-GB"/>
            </a:p>
          </p:txBody>
        </p:sp>
        <p:sp>
          <p:nvSpPr>
            <p:cNvPr id="6" name="Freeform 6"/>
            <p:cNvSpPr/>
            <p:nvPr/>
          </p:nvSpPr>
          <p:spPr>
            <a:xfrm>
              <a:off x="-215" y="0"/>
              <a:ext cx="5305602" cy="2785035"/>
            </a:xfrm>
            <a:custGeom>
              <a:avLst/>
              <a:gdLst/>
              <a:ahLst/>
              <a:cxnLst/>
              <a:rect l="l" t="t" r="r" b="b"/>
              <a:pathLst>
                <a:path w="5305602" h="2785035">
                  <a:moveTo>
                    <a:pt x="5272583" y="21590"/>
                  </a:moveTo>
                  <a:cubicBezTo>
                    <a:pt x="5273853" y="34290"/>
                    <a:pt x="5273853" y="44450"/>
                    <a:pt x="5275122" y="54610"/>
                  </a:cubicBezTo>
                  <a:cubicBezTo>
                    <a:pt x="5277663" y="105495"/>
                    <a:pt x="5278933" y="165090"/>
                    <a:pt x="5281472" y="222557"/>
                  </a:cubicBezTo>
                  <a:cubicBezTo>
                    <a:pt x="5281472" y="305565"/>
                    <a:pt x="5294172" y="1942308"/>
                    <a:pt x="5300522" y="2025316"/>
                  </a:cubicBezTo>
                  <a:cubicBezTo>
                    <a:pt x="5306872" y="2150892"/>
                    <a:pt x="5303063" y="2278596"/>
                    <a:pt x="5303063" y="2404172"/>
                  </a:cubicBezTo>
                  <a:cubicBezTo>
                    <a:pt x="5303063" y="2514849"/>
                    <a:pt x="5304333" y="2617013"/>
                    <a:pt x="5305603" y="2724780"/>
                  </a:cubicBezTo>
                  <a:cubicBezTo>
                    <a:pt x="5305603" y="2746370"/>
                    <a:pt x="5305603" y="2760340"/>
                    <a:pt x="5305603" y="2784470"/>
                  </a:cubicBezTo>
                  <a:cubicBezTo>
                    <a:pt x="5282743" y="2784470"/>
                    <a:pt x="5262422" y="2785740"/>
                    <a:pt x="5230439" y="2784470"/>
                  </a:cubicBezTo>
                  <a:cubicBezTo>
                    <a:pt x="4962521" y="2779390"/>
                    <a:pt x="4690481" y="2785740"/>
                    <a:pt x="4422562" y="2780660"/>
                  </a:cubicBezTo>
                  <a:cubicBezTo>
                    <a:pt x="4261811" y="2776850"/>
                    <a:pt x="4105182" y="2779390"/>
                    <a:pt x="3944431" y="2776850"/>
                  </a:cubicBezTo>
                  <a:cubicBezTo>
                    <a:pt x="3870238" y="2775580"/>
                    <a:pt x="3796046" y="2774310"/>
                    <a:pt x="3721853" y="2773040"/>
                  </a:cubicBezTo>
                  <a:cubicBezTo>
                    <a:pt x="3676513" y="2773040"/>
                    <a:pt x="3635294" y="2774310"/>
                    <a:pt x="3589954" y="2774310"/>
                  </a:cubicBezTo>
                  <a:cubicBezTo>
                    <a:pt x="3474543" y="2773040"/>
                    <a:pt x="3157163" y="2774310"/>
                    <a:pt x="3041752" y="2773040"/>
                  </a:cubicBezTo>
                  <a:cubicBezTo>
                    <a:pt x="2959316" y="2771770"/>
                    <a:pt x="1310588" y="2780660"/>
                    <a:pt x="1228151" y="2779390"/>
                  </a:cubicBezTo>
                  <a:cubicBezTo>
                    <a:pt x="1207542" y="2779390"/>
                    <a:pt x="1182811" y="2780660"/>
                    <a:pt x="1162202" y="2780660"/>
                  </a:cubicBezTo>
                  <a:cubicBezTo>
                    <a:pt x="1112740" y="2780660"/>
                    <a:pt x="1067400" y="2781930"/>
                    <a:pt x="1017938" y="2781930"/>
                  </a:cubicBezTo>
                  <a:cubicBezTo>
                    <a:pt x="894284" y="2781930"/>
                    <a:pt x="774751" y="2780660"/>
                    <a:pt x="651096" y="2779390"/>
                  </a:cubicBezTo>
                  <a:cubicBezTo>
                    <a:pt x="576903" y="2778120"/>
                    <a:pt x="502711" y="2776850"/>
                    <a:pt x="432640" y="2775580"/>
                  </a:cubicBezTo>
                  <a:cubicBezTo>
                    <a:pt x="300741" y="2774310"/>
                    <a:pt x="168843" y="2773040"/>
                    <a:pt x="44665" y="2773040"/>
                  </a:cubicBezTo>
                  <a:cubicBezTo>
                    <a:pt x="34505" y="2773040"/>
                    <a:pt x="25615" y="2773040"/>
                    <a:pt x="15455" y="2771770"/>
                  </a:cubicBezTo>
                  <a:cubicBezTo>
                    <a:pt x="6565" y="2770500"/>
                    <a:pt x="1485" y="2764150"/>
                    <a:pt x="4025" y="2755260"/>
                  </a:cubicBezTo>
                  <a:cubicBezTo>
                    <a:pt x="12915" y="2723433"/>
                    <a:pt x="9105" y="2670223"/>
                    <a:pt x="7835" y="2614884"/>
                  </a:cubicBezTo>
                  <a:cubicBezTo>
                    <a:pt x="6565" y="2502079"/>
                    <a:pt x="2755" y="2391402"/>
                    <a:pt x="4025" y="2278596"/>
                  </a:cubicBezTo>
                  <a:cubicBezTo>
                    <a:pt x="1485" y="2138122"/>
                    <a:pt x="-3595" y="399215"/>
                    <a:pt x="4025" y="256612"/>
                  </a:cubicBezTo>
                  <a:cubicBezTo>
                    <a:pt x="5295" y="228942"/>
                    <a:pt x="4025" y="199145"/>
                    <a:pt x="5295" y="171475"/>
                  </a:cubicBezTo>
                  <a:cubicBezTo>
                    <a:pt x="6565" y="126779"/>
                    <a:pt x="9105" y="77826"/>
                    <a:pt x="10375" y="44450"/>
                  </a:cubicBezTo>
                  <a:cubicBezTo>
                    <a:pt x="10375" y="41910"/>
                    <a:pt x="11645" y="39370"/>
                    <a:pt x="12915" y="38100"/>
                  </a:cubicBezTo>
                  <a:cubicBezTo>
                    <a:pt x="34505" y="35560"/>
                    <a:pt x="65798" y="30480"/>
                    <a:pt x="131747" y="29210"/>
                  </a:cubicBezTo>
                  <a:cubicBezTo>
                    <a:pt x="243036" y="25400"/>
                    <a:pt x="354325" y="22860"/>
                    <a:pt x="469736" y="20320"/>
                  </a:cubicBezTo>
                  <a:cubicBezTo>
                    <a:pt x="548051" y="17780"/>
                    <a:pt x="626365" y="16510"/>
                    <a:pt x="700558" y="13970"/>
                  </a:cubicBezTo>
                  <a:cubicBezTo>
                    <a:pt x="774751" y="11430"/>
                    <a:pt x="853065" y="8890"/>
                    <a:pt x="927258" y="8890"/>
                  </a:cubicBezTo>
                  <a:cubicBezTo>
                    <a:pt x="1009695" y="7620"/>
                    <a:pt x="1092131" y="10160"/>
                    <a:pt x="1174567" y="8890"/>
                  </a:cubicBezTo>
                  <a:cubicBezTo>
                    <a:pt x="1277613" y="8890"/>
                    <a:pt x="3144798" y="6350"/>
                    <a:pt x="3247843" y="5080"/>
                  </a:cubicBezTo>
                  <a:cubicBezTo>
                    <a:pt x="3346767" y="3810"/>
                    <a:pt x="3445691" y="2540"/>
                    <a:pt x="3548736" y="2540"/>
                  </a:cubicBezTo>
                  <a:cubicBezTo>
                    <a:pt x="3717731" y="1270"/>
                    <a:pt x="3882604" y="0"/>
                    <a:pt x="4051598" y="0"/>
                  </a:cubicBezTo>
                  <a:cubicBezTo>
                    <a:pt x="4121669" y="0"/>
                    <a:pt x="4195862" y="2540"/>
                    <a:pt x="4265933" y="2540"/>
                  </a:cubicBezTo>
                  <a:cubicBezTo>
                    <a:pt x="4459659" y="3810"/>
                    <a:pt x="4657506" y="5080"/>
                    <a:pt x="4851232" y="7620"/>
                  </a:cubicBezTo>
                  <a:cubicBezTo>
                    <a:pt x="4954277" y="8890"/>
                    <a:pt x="5057323" y="12700"/>
                    <a:pt x="5160368" y="16510"/>
                  </a:cubicBezTo>
                  <a:cubicBezTo>
                    <a:pt x="5185099" y="16510"/>
                    <a:pt x="5209830" y="16510"/>
                    <a:pt x="5230439" y="16510"/>
                  </a:cubicBezTo>
                  <a:cubicBezTo>
                    <a:pt x="5253533" y="17780"/>
                    <a:pt x="5262422" y="20320"/>
                    <a:pt x="5272583" y="21590"/>
                  </a:cubicBezTo>
                  <a:close/>
                  <a:moveTo>
                    <a:pt x="5282743" y="2767960"/>
                  </a:moveTo>
                  <a:cubicBezTo>
                    <a:pt x="5284013" y="2751450"/>
                    <a:pt x="5285283" y="2738750"/>
                    <a:pt x="5285283" y="2726050"/>
                  </a:cubicBezTo>
                  <a:cubicBezTo>
                    <a:pt x="5284013" y="2606371"/>
                    <a:pt x="5282743" y="2493565"/>
                    <a:pt x="5282743" y="2372246"/>
                  </a:cubicBezTo>
                  <a:cubicBezTo>
                    <a:pt x="5282743" y="2316908"/>
                    <a:pt x="5285283" y="2261569"/>
                    <a:pt x="5284013" y="2206230"/>
                  </a:cubicBezTo>
                  <a:cubicBezTo>
                    <a:pt x="5284013" y="2155149"/>
                    <a:pt x="5282743" y="2101939"/>
                    <a:pt x="5281472" y="2050857"/>
                  </a:cubicBezTo>
                  <a:cubicBezTo>
                    <a:pt x="5276393" y="1972106"/>
                    <a:pt x="5264963" y="341748"/>
                    <a:pt x="5264963" y="262997"/>
                  </a:cubicBezTo>
                  <a:cubicBezTo>
                    <a:pt x="5262422" y="197016"/>
                    <a:pt x="5259883" y="128907"/>
                    <a:pt x="5257343" y="63500"/>
                  </a:cubicBezTo>
                  <a:cubicBezTo>
                    <a:pt x="5256072" y="44450"/>
                    <a:pt x="5254803" y="43180"/>
                    <a:pt x="5218074" y="41910"/>
                  </a:cubicBezTo>
                  <a:cubicBezTo>
                    <a:pt x="5205708" y="41910"/>
                    <a:pt x="5197464" y="41910"/>
                    <a:pt x="5185099" y="40640"/>
                  </a:cubicBezTo>
                  <a:cubicBezTo>
                    <a:pt x="5082054" y="36830"/>
                    <a:pt x="4974886" y="31750"/>
                    <a:pt x="4871841" y="30480"/>
                  </a:cubicBezTo>
                  <a:cubicBezTo>
                    <a:pt x="4620410" y="26670"/>
                    <a:pt x="4364857" y="25400"/>
                    <a:pt x="4113426" y="22860"/>
                  </a:cubicBezTo>
                  <a:cubicBezTo>
                    <a:pt x="4076329" y="22860"/>
                    <a:pt x="4035111" y="22860"/>
                    <a:pt x="3998015" y="22860"/>
                  </a:cubicBezTo>
                  <a:cubicBezTo>
                    <a:pt x="3936188" y="22860"/>
                    <a:pt x="3874360" y="22860"/>
                    <a:pt x="3816655" y="22860"/>
                  </a:cubicBezTo>
                  <a:cubicBezTo>
                    <a:pt x="3684756" y="22860"/>
                    <a:pt x="3552858" y="22860"/>
                    <a:pt x="3425082" y="24130"/>
                  </a:cubicBezTo>
                  <a:cubicBezTo>
                    <a:pt x="3313792" y="25400"/>
                    <a:pt x="1438364" y="29210"/>
                    <a:pt x="1327075" y="29210"/>
                  </a:cubicBezTo>
                  <a:cubicBezTo>
                    <a:pt x="1145715" y="29210"/>
                    <a:pt x="964355" y="26670"/>
                    <a:pt x="782995" y="33020"/>
                  </a:cubicBezTo>
                  <a:cubicBezTo>
                    <a:pt x="688193" y="36830"/>
                    <a:pt x="597513" y="36830"/>
                    <a:pt x="506832" y="38100"/>
                  </a:cubicBezTo>
                  <a:cubicBezTo>
                    <a:pt x="350203" y="41910"/>
                    <a:pt x="193574" y="45720"/>
                    <a:pt x="45935" y="50800"/>
                  </a:cubicBezTo>
                  <a:cubicBezTo>
                    <a:pt x="33235" y="50800"/>
                    <a:pt x="30695" y="53340"/>
                    <a:pt x="29425" y="71440"/>
                  </a:cubicBezTo>
                  <a:cubicBezTo>
                    <a:pt x="28155" y="109752"/>
                    <a:pt x="28155" y="148063"/>
                    <a:pt x="26885" y="186374"/>
                  </a:cubicBezTo>
                  <a:cubicBezTo>
                    <a:pt x="25615" y="250226"/>
                    <a:pt x="23075" y="311950"/>
                    <a:pt x="21805" y="375802"/>
                  </a:cubicBezTo>
                  <a:cubicBezTo>
                    <a:pt x="16725" y="443911"/>
                    <a:pt x="23075" y="2108324"/>
                    <a:pt x="25615" y="2176433"/>
                  </a:cubicBezTo>
                  <a:cubicBezTo>
                    <a:pt x="25615" y="2248799"/>
                    <a:pt x="25615" y="2323293"/>
                    <a:pt x="26885" y="2395659"/>
                  </a:cubicBezTo>
                  <a:cubicBezTo>
                    <a:pt x="26885" y="2448869"/>
                    <a:pt x="29425" y="2502079"/>
                    <a:pt x="29425" y="2555289"/>
                  </a:cubicBezTo>
                  <a:cubicBezTo>
                    <a:pt x="29425" y="2612756"/>
                    <a:pt x="29425" y="2670223"/>
                    <a:pt x="28155" y="2726050"/>
                  </a:cubicBezTo>
                  <a:cubicBezTo>
                    <a:pt x="28155" y="2729860"/>
                    <a:pt x="28155" y="2732400"/>
                    <a:pt x="28155" y="2736210"/>
                  </a:cubicBezTo>
                  <a:cubicBezTo>
                    <a:pt x="28155" y="2746370"/>
                    <a:pt x="31965" y="2750180"/>
                    <a:pt x="40855" y="2750180"/>
                  </a:cubicBezTo>
                  <a:cubicBezTo>
                    <a:pt x="74041" y="2750180"/>
                    <a:pt x="131747" y="2751450"/>
                    <a:pt x="185330" y="2751450"/>
                  </a:cubicBezTo>
                  <a:cubicBezTo>
                    <a:pt x="263645" y="2751450"/>
                    <a:pt x="346081" y="2748910"/>
                    <a:pt x="424396" y="2751450"/>
                  </a:cubicBezTo>
                  <a:cubicBezTo>
                    <a:pt x="552173" y="2755260"/>
                    <a:pt x="679949" y="2757800"/>
                    <a:pt x="807725" y="2756530"/>
                  </a:cubicBezTo>
                  <a:cubicBezTo>
                    <a:pt x="890162" y="2755260"/>
                    <a:pt x="968476" y="2757800"/>
                    <a:pt x="1050913" y="2757800"/>
                  </a:cubicBezTo>
                  <a:cubicBezTo>
                    <a:pt x="1170446" y="2757800"/>
                    <a:pt x="1289978" y="2756530"/>
                    <a:pt x="1409511" y="2757800"/>
                  </a:cubicBezTo>
                  <a:cubicBezTo>
                    <a:pt x="1586750" y="2759070"/>
                    <a:pt x="3532249" y="2748910"/>
                    <a:pt x="3713609" y="2751450"/>
                  </a:cubicBezTo>
                  <a:cubicBezTo>
                    <a:pt x="3791924" y="2752720"/>
                    <a:pt x="3870238" y="2753990"/>
                    <a:pt x="3944431" y="2753990"/>
                  </a:cubicBezTo>
                  <a:cubicBezTo>
                    <a:pt x="4080451" y="2756530"/>
                    <a:pt x="4212349" y="2752720"/>
                    <a:pt x="4348370" y="2756530"/>
                  </a:cubicBezTo>
                  <a:cubicBezTo>
                    <a:pt x="4459659" y="2759070"/>
                    <a:pt x="4570948" y="2759070"/>
                    <a:pt x="4682237" y="2761610"/>
                  </a:cubicBezTo>
                  <a:cubicBezTo>
                    <a:pt x="4847110" y="2765420"/>
                    <a:pt x="5011983" y="2767960"/>
                    <a:pt x="5176856" y="2769230"/>
                  </a:cubicBezTo>
                  <a:cubicBezTo>
                    <a:pt x="5238683" y="2769230"/>
                    <a:pt x="5262422" y="2767960"/>
                    <a:pt x="5282743" y="2767960"/>
                  </a:cubicBezTo>
                  <a:close/>
                </a:path>
              </a:pathLst>
            </a:custGeom>
            <a:solidFill>
              <a:srgbClr val="FFFFFF"/>
            </a:solidFill>
          </p:spPr>
          <p:txBody>
            <a:bodyPr/>
            <a:lstStyle/>
            <a:p>
              <a:endParaRPr lang="en-GB"/>
            </a:p>
          </p:txBody>
        </p:sp>
      </p:grpSp>
      <p:grpSp>
        <p:nvGrpSpPr>
          <p:cNvPr id="7" name="Group 7"/>
          <p:cNvGrpSpPr/>
          <p:nvPr/>
        </p:nvGrpSpPr>
        <p:grpSpPr>
          <a:xfrm>
            <a:off x="4456241" y="3707692"/>
            <a:ext cx="9375519" cy="1140248"/>
            <a:chOff x="0" y="0"/>
            <a:chExt cx="12500692" cy="1520331"/>
          </a:xfrm>
        </p:grpSpPr>
        <p:grpSp>
          <p:nvGrpSpPr>
            <p:cNvPr id="8" name="Group 8"/>
            <p:cNvGrpSpPr/>
            <p:nvPr/>
          </p:nvGrpSpPr>
          <p:grpSpPr>
            <a:xfrm>
              <a:off x="0" y="0"/>
              <a:ext cx="12500692" cy="1520331"/>
              <a:chOff x="0" y="0"/>
              <a:chExt cx="10834474" cy="1317686"/>
            </a:xfrm>
          </p:grpSpPr>
          <p:sp>
            <p:nvSpPr>
              <p:cNvPr id="9" name="Freeform 9"/>
              <p:cNvSpPr/>
              <p:nvPr/>
            </p:nvSpPr>
            <p:spPr>
              <a:xfrm>
                <a:off x="10160" y="16510"/>
                <a:ext cx="10811614" cy="1289746"/>
              </a:xfrm>
              <a:custGeom>
                <a:avLst/>
                <a:gdLst/>
                <a:ahLst/>
                <a:cxnLst/>
                <a:rect l="l" t="t" r="r" b="b"/>
                <a:pathLst>
                  <a:path w="10811614" h="1289746">
                    <a:moveTo>
                      <a:pt x="10811614" y="1289746"/>
                    </a:moveTo>
                    <a:lnTo>
                      <a:pt x="0" y="1282126"/>
                    </a:lnTo>
                    <a:lnTo>
                      <a:pt x="0" y="460544"/>
                    </a:lnTo>
                    <a:lnTo>
                      <a:pt x="17780" y="19050"/>
                    </a:lnTo>
                    <a:lnTo>
                      <a:pt x="5389629" y="0"/>
                    </a:lnTo>
                    <a:lnTo>
                      <a:pt x="10792564" y="5080"/>
                    </a:lnTo>
                    <a:close/>
                  </a:path>
                </a:pathLst>
              </a:custGeom>
              <a:solidFill>
                <a:srgbClr val="FFCA3B"/>
              </a:solidFill>
            </p:spPr>
            <p:txBody>
              <a:bodyPr/>
              <a:lstStyle/>
              <a:p>
                <a:endParaRPr lang="en-GB"/>
              </a:p>
            </p:txBody>
          </p:sp>
          <p:sp>
            <p:nvSpPr>
              <p:cNvPr id="10" name="Freeform 10"/>
              <p:cNvSpPr/>
              <p:nvPr/>
            </p:nvSpPr>
            <p:spPr>
              <a:xfrm>
                <a:off x="-215" y="0"/>
                <a:ext cx="10835959" cy="1315710"/>
              </a:xfrm>
              <a:custGeom>
                <a:avLst/>
                <a:gdLst/>
                <a:ahLst/>
                <a:cxnLst/>
                <a:rect l="l" t="t" r="r" b="b"/>
                <a:pathLst>
                  <a:path w="10835959" h="1315710">
                    <a:moveTo>
                      <a:pt x="10802939" y="21590"/>
                    </a:moveTo>
                    <a:cubicBezTo>
                      <a:pt x="10804209" y="34290"/>
                      <a:pt x="10804209" y="44450"/>
                      <a:pt x="10805479" y="54610"/>
                    </a:cubicBezTo>
                    <a:cubicBezTo>
                      <a:pt x="10808019" y="82760"/>
                      <a:pt x="10809289" y="109427"/>
                      <a:pt x="10811829" y="135142"/>
                    </a:cubicBezTo>
                    <a:cubicBezTo>
                      <a:pt x="10811829" y="172286"/>
                      <a:pt x="10824529" y="904683"/>
                      <a:pt x="10830879" y="941826"/>
                    </a:cubicBezTo>
                    <a:cubicBezTo>
                      <a:pt x="10837229" y="998018"/>
                      <a:pt x="10833419" y="1055162"/>
                      <a:pt x="10833419" y="1111354"/>
                    </a:cubicBezTo>
                    <a:cubicBezTo>
                      <a:pt x="10833419" y="1160879"/>
                      <a:pt x="10834689" y="1206594"/>
                      <a:pt x="10835959" y="1255456"/>
                    </a:cubicBezTo>
                    <a:cubicBezTo>
                      <a:pt x="10835959" y="1277046"/>
                      <a:pt x="10835959" y="1291016"/>
                      <a:pt x="10835959" y="1315146"/>
                    </a:cubicBezTo>
                    <a:cubicBezTo>
                      <a:pt x="10813098" y="1315146"/>
                      <a:pt x="10792779" y="1316416"/>
                      <a:pt x="10742858" y="1315146"/>
                    </a:cubicBezTo>
                    <a:cubicBezTo>
                      <a:pt x="10189854" y="1310066"/>
                      <a:pt x="9628344" y="1316416"/>
                      <a:pt x="9075342" y="1311336"/>
                    </a:cubicBezTo>
                    <a:cubicBezTo>
                      <a:pt x="8743541" y="1307526"/>
                      <a:pt x="8420248" y="1310066"/>
                      <a:pt x="8088446" y="1307526"/>
                    </a:cubicBezTo>
                    <a:cubicBezTo>
                      <a:pt x="7935307" y="1306256"/>
                      <a:pt x="7782168" y="1304986"/>
                      <a:pt x="7629028" y="1303716"/>
                    </a:cubicBezTo>
                    <a:cubicBezTo>
                      <a:pt x="7535443" y="1303716"/>
                      <a:pt x="7450366" y="1304986"/>
                      <a:pt x="7356781" y="1304986"/>
                    </a:cubicBezTo>
                    <a:cubicBezTo>
                      <a:pt x="7118564" y="1303716"/>
                      <a:pt x="6463469" y="1304986"/>
                      <a:pt x="6225253" y="1303716"/>
                    </a:cubicBezTo>
                    <a:cubicBezTo>
                      <a:pt x="6055099" y="1302446"/>
                      <a:pt x="2652007" y="1311336"/>
                      <a:pt x="2481852" y="1310066"/>
                    </a:cubicBezTo>
                    <a:cubicBezTo>
                      <a:pt x="2439314" y="1310066"/>
                      <a:pt x="2388267" y="1311336"/>
                      <a:pt x="2345729" y="1311336"/>
                    </a:cubicBezTo>
                    <a:cubicBezTo>
                      <a:pt x="2243636" y="1311336"/>
                      <a:pt x="2150051" y="1312606"/>
                      <a:pt x="2047958" y="1312606"/>
                    </a:cubicBezTo>
                    <a:cubicBezTo>
                      <a:pt x="1792726" y="1312606"/>
                      <a:pt x="1546002" y="1311336"/>
                      <a:pt x="1290770" y="1310066"/>
                    </a:cubicBezTo>
                    <a:cubicBezTo>
                      <a:pt x="1137631" y="1308796"/>
                      <a:pt x="984492" y="1307526"/>
                      <a:pt x="839861" y="1306256"/>
                    </a:cubicBezTo>
                    <a:cubicBezTo>
                      <a:pt x="567613" y="1304986"/>
                      <a:pt x="295366" y="1303716"/>
                      <a:pt x="44665" y="1303716"/>
                    </a:cubicBezTo>
                    <a:cubicBezTo>
                      <a:pt x="34505" y="1303716"/>
                      <a:pt x="25615" y="1303716"/>
                      <a:pt x="15455" y="1302446"/>
                    </a:cubicBezTo>
                    <a:cubicBezTo>
                      <a:pt x="6565" y="1301176"/>
                      <a:pt x="1485" y="1294826"/>
                      <a:pt x="4025" y="1285936"/>
                    </a:cubicBezTo>
                    <a:cubicBezTo>
                      <a:pt x="12915" y="1254214"/>
                      <a:pt x="9105" y="1230404"/>
                      <a:pt x="7835" y="1205642"/>
                    </a:cubicBezTo>
                    <a:cubicBezTo>
                      <a:pt x="6565" y="1155164"/>
                      <a:pt x="2755" y="1105639"/>
                      <a:pt x="4025" y="1055162"/>
                    </a:cubicBezTo>
                    <a:cubicBezTo>
                      <a:pt x="1485" y="992304"/>
                      <a:pt x="-3595" y="214192"/>
                      <a:pt x="4025" y="150381"/>
                    </a:cubicBezTo>
                    <a:cubicBezTo>
                      <a:pt x="5295" y="137999"/>
                      <a:pt x="4025" y="124666"/>
                      <a:pt x="5295" y="112285"/>
                    </a:cubicBezTo>
                    <a:cubicBezTo>
                      <a:pt x="6565" y="92284"/>
                      <a:pt x="9105" y="70379"/>
                      <a:pt x="10375" y="44450"/>
                    </a:cubicBezTo>
                    <a:cubicBezTo>
                      <a:pt x="10375" y="41910"/>
                      <a:pt x="11645" y="39370"/>
                      <a:pt x="12915" y="38100"/>
                    </a:cubicBezTo>
                    <a:cubicBezTo>
                      <a:pt x="34505" y="35560"/>
                      <a:pt x="82673" y="30480"/>
                      <a:pt x="218797" y="29210"/>
                    </a:cubicBezTo>
                    <a:cubicBezTo>
                      <a:pt x="448505" y="25400"/>
                      <a:pt x="678214" y="22860"/>
                      <a:pt x="916430" y="20320"/>
                    </a:cubicBezTo>
                    <a:cubicBezTo>
                      <a:pt x="1078077" y="17780"/>
                      <a:pt x="1239724" y="16510"/>
                      <a:pt x="1392863" y="13970"/>
                    </a:cubicBezTo>
                    <a:cubicBezTo>
                      <a:pt x="1546002" y="11430"/>
                      <a:pt x="1707649" y="8890"/>
                      <a:pt x="1860788" y="8890"/>
                    </a:cubicBezTo>
                    <a:cubicBezTo>
                      <a:pt x="2030943" y="7620"/>
                      <a:pt x="2201098" y="10160"/>
                      <a:pt x="2371252" y="8890"/>
                    </a:cubicBezTo>
                    <a:cubicBezTo>
                      <a:pt x="2583945" y="8890"/>
                      <a:pt x="6437946" y="6350"/>
                      <a:pt x="6650639" y="5080"/>
                    </a:cubicBezTo>
                    <a:cubicBezTo>
                      <a:pt x="6854825" y="3810"/>
                      <a:pt x="7059010" y="2540"/>
                      <a:pt x="7271704" y="2540"/>
                    </a:cubicBezTo>
                    <a:cubicBezTo>
                      <a:pt x="7620520" y="1270"/>
                      <a:pt x="7960830" y="0"/>
                      <a:pt x="8309647" y="0"/>
                    </a:cubicBezTo>
                    <a:cubicBezTo>
                      <a:pt x="8454278" y="0"/>
                      <a:pt x="8607417" y="2540"/>
                      <a:pt x="8752048" y="2540"/>
                    </a:cubicBezTo>
                    <a:cubicBezTo>
                      <a:pt x="9151912" y="3810"/>
                      <a:pt x="9560283" y="5080"/>
                      <a:pt x="9960146" y="7620"/>
                    </a:cubicBezTo>
                    <a:cubicBezTo>
                      <a:pt x="10172839" y="8890"/>
                      <a:pt x="10385532" y="12700"/>
                      <a:pt x="10598225" y="16510"/>
                    </a:cubicBezTo>
                    <a:cubicBezTo>
                      <a:pt x="10649272" y="16510"/>
                      <a:pt x="10700319" y="16510"/>
                      <a:pt x="10742858" y="16510"/>
                    </a:cubicBezTo>
                    <a:cubicBezTo>
                      <a:pt x="10783889" y="17780"/>
                      <a:pt x="10792779" y="20320"/>
                      <a:pt x="10802939" y="21590"/>
                    </a:cubicBezTo>
                    <a:close/>
                    <a:moveTo>
                      <a:pt x="10813098" y="1298636"/>
                    </a:moveTo>
                    <a:cubicBezTo>
                      <a:pt x="10814369" y="1282126"/>
                      <a:pt x="10815639" y="1269426"/>
                      <a:pt x="10815639" y="1256726"/>
                    </a:cubicBezTo>
                    <a:cubicBezTo>
                      <a:pt x="10814369" y="1201832"/>
                      <a:pt x="10813098" y="1151355"/>
                      <a:pt x="10813098" y="1097068"/>
                    </a:cubicBezTo>
                    <a:cubicBezTo>
                      <a:pt x="10813098" y="1072305"/>
                      <a:pt x="10815639" y="1047543"/>
                      <a:pt x="10814369" y="1022780"/>
                    </a:cubicBezTo>
                    <a:cubicBezTo>
                      <a:pt x="10814369" y="999923"/>
                      <a:pt x="10813098" y="976113"/>
                      <a:pt x="10811829" y="953255"/>
                    </a:cubicBezTo>
                    <a:cubicBezTo>
                      <a:pt x="10806748" y="918016"/>
                      <a:pt x="10795319" y="188477"/>
                      <a:pt x="10795319" y="153238"/>
                    </a:cubicBezTo>
                    <a:cubicBezTo>
                      <a:pt x="10792779" y="123713"/>
                      <a:pt x="10790239" y="93237"/>
                      <a:pt x="10787698" y="63500"/>
                    </a:cubicBezTo>
                    <a:cubicBezTo>
                      <a:pt x="10786429" y="44450"/>
                      <a:pt x="10785159" y="43180"/>
                      <a:pt x="10717334" y="41910"/>
                    </a:cubicBezTo>
                    <a:cubicBezTo>
                      <a:pt x="10691810" y="41910"/>
                      <a:pt x="10674795" y="41910"/>
                      <a:pt x="10649272" y="40640"/>
                    </a:cubicBezTo>
                    <a:cubicBezTo>
                      <a:pt x="10436580" y="36830"/>
                      <a:pt x="10215378" y="31750"/>
                      <a:pt x="10002685" y="30480"/>
                    </a:cubicBezTo>
                    <a:cubicBezTo>
                      <a:pt x="9483714" y="26670"/>
                      <a:pt x="8956234" y="25400"/>
                      <a:pt x="8437263" y="22860"/>
                    </a:cubicBezTo>
                    <a:cubicBezTo>
                      <a:pt x="8360694" y="22860"/>
                      <a:pt x="8275616" y="22860"/>
                      <a:pt x="8199046" y="22860"/>
                    </a:cubicBezTo>
                    <a:cubicBezTo>
                      <a:pt x="8071431" y="22860"/>
                      <a:pt x="7943815" y="22860"/>
                      <a:pt x="7824706" y="22860"/>
                    </a:cubicBezTo>
                    <a:cubicBezTo>
                      <a:pt x="7552459" y="22860"/>
                      <a:pt x="7280212" y="22860"/>
                      <a:pt x="7016472" y="24130"/>
                    </a:cubicBezTo>
                    <a:cubicBezTo>
                      <a:pt x="6786763" y="25400"/>
                      <a:pt x="2915747" y="29210"/>
                      <a:pt x="2686038" y="29210"/>
                    </a:cubicBezTo>
                    <a:cubicBezTo>
                      <a:pt x="2311698" y="29210"/>
                      <a:pt x="1937358" y="26670"/>
                      <a:pt x="1563018" y="33020"/>
                    </a:cubicBezTo>
                    <a:cubicBezTo>
                      <a:pt x="1367340" y="36830"/>
                      <a:pt x="1180170" y="36830"/>
                      <a:pt x="993000" y="38100"/>
                    </a:cubicBezTo>
                    <a:cubicBezTo>
                      <a:pt x="669706" y="41910"/>
                      <a:pt x="346412" y="45720"/>
                      <a:pt x="45935" y="50800"/>
                    </a:cubicBezTo>
                    <a:cubicBezTo>
                      <a:pt x="33235" y="50800"/>
                      <a:pt x="30695" y="53340"/>
                      <a:pt x="29425" y="67522"/>
                    </a:cubicBezTo>
                    <a:cubicBezTo>
                      <a:pt x="28155" y="84665"/>
                      <a:pt x="28155" y="101808"/>
                      <a:pt x="26885" y="118951"/>
                    </a:cubicBezTo>
                    <a:cubicBezTo>
                      <a:pt x="25615" y="147523"/>
                      <a:pt x="23075" y="175143"/>
                      <a:pt x="21805" y="203715"/>
                    </a:cubicBezTo>
                    <a:cubicBezTo>
                      <a:pt x="16725" y="234192"/>
                      <a:pt x="23075" y="978970"/>
                      <a:pt x="25615" y="1009447"/>
                    </a:cubicBezTo>
                    <a:cubicBezTo>
                      <a:pt x="25615" y="1041829"/>
                      <a:pt x="25615" y="1075163"/>
                      <a:pt x="26885" y="1107544"/>
                    </a:cubicBezTo>
                    <a:cubicBezTo>
                      <a:pt x="26885" y="1131354"/>
                      <a:pt x="29425" y="1155164"/>
                      <a:pt x="29425" y="1178974"/>
                    </a:cubicBezTo>
                    <a:cubicBezTo>
                      <a:pt x="29425" y="1204689"/>
                      <a:pt x="29425" y="1230404"/>
                      <a:pt x="28155" y="1256726"/>
                    </a:cubicBezTo>
                    <a:cubicBezTo>
                      <a:pt x="28155" y="1260536"/>
                      <a:pt x="28155" y="1263076"/>
                      <a:pt x="28155" y="1266886"/>
                    </a:cubicBezTo>
                    <a:cubicBezTo>
                      <a:pt x="28155" y="1277046"/>
                      <a:pt x="31965" y="1280856"/>
                      <a:pt x="40855" y="1280856"/>
                    </a:cubicBezTo>
                    <a:cubicBezTo>
                      <a:pt x="99688" y="1280856"/>
                      <a:pt x="218797" y="1282126"/>
                      <a:pt x="329397" y="1282126"/>
                    </a:cubicBezTo>
                    <a:cubicBezTo>
                      <a:pt x="491044" y="1282126"/>
                      <a:pt x="661198" y="1279586"/>
                      <a:pt x="822845" y="1282126"/>
                    </a:cubicBezTo>
                    <a:cubicBezTo>
                      <a:pt x="1086585" y="1285936"/>
                      <a:pt x="1350325" y="1288476"/>
                      <a:pt x="1614064" y="1287206"/>
                    </a:cubicBezTo>
                    <a:cubicBezTo>
                      <a:pt x="1784219" y="1285936"/>
                      <a:pt x="1945866" y="1288476"/>
                      <a:pt x="2116020" y="1288476"/>
                    </a:cubicBezTo>
                    <a:cubicBezTo>
                      <a:pt x="2362744" y="1288476"/>
                      <a:pt x="2609468" y="1287206"/>
                      <a:pt x="2856193" y="1288476"/>
                    </a:cubicBezTo>
                    <a:cubicBezTo>
                      <a:pt x="3222025" y="1289746"/>
                      <a:pt x="7237673" y="1279586"/>
                      <a:pt x="7612013" y="1282126"/>
                    </a:cubicBezTo>
                    <a:cubicBezTo>
                      <a:pt x="7773660" y="1283396"/>
                      <a:pt x="7935307" y="1284666"/>
                      <a:pt x="8088446" y="1284666"/>
                    </a:cubicBezTo>
                    <a:cubicBezTo>
                      <a:pt x="8369201" y="1287206"/>
                      <a:pt x="8641448" y="1283396"/>
                      <a:pt x="8922204" y="1287206"/>
                    </a:cubicBezTo>
                    <a:cubicBezTo>
                      <a:pt x="9151912" y="1289746"/>
                      <a:pt x="9381621" y="1289746"/>
                      <a:pt x="9611329" y="1292286"/>
                    </a:cubicBezTo>
                    <a:cubicBezTo>
                      <a:pt x="9951639" y="1296096"/>
                      <a:pt x="10291947" y="1298636"/>
                      <a:pt x="10632257" y="1299906"/>
                    </a:cubicBezTo>
                    <a:cubicBezTo>
                      <a:pt x="10759873" y="1299906"/>
                      <a:pt x="10792779" y="1298636"/>
                      <a:pt x="10813098" y="1298636"/>
                    </a:cubicBezTo>
                    <a:close/>
                  </a:path>
                </a:pathLst>
              </a:custGeom>
              <a:solidFill>
                <a:srgbClr val="FFCA3B"/>
              </a:solidFill>
            </p:spPr>
            <p:txBody>
              <a:bodyPr/>
              <a:lstStyle/>
              <a:p>
                <a:endParaRPr lang="en-GB"/>
              </a:p>
            </p:txBody>
          </p:sp>
        </p:grpSp>
        <p:sp>
          <p:nvSpPr>
            <p:cNvPr id="11" name="TextBox 11"/>
            <p:cNvSpPr txBox="1"/>
            <p:nvPr/>
          </p:nvSpPr>
          <p:spPr>
            <a:xfrm>
              <a:off x="1809281" y="359480"/>
              <a:ext cx="8882131" cy="868045"/>
            </a:xfrm>
            <a:prstGeom prst="rect">
              <a:avLst/>
            </a:prstGeom>
          </p:spPr>
          <p:txBody>
            <a:bodyPr lIns="0" tIns="0" rIns="0" bIns="0" rtlCol="0" anchor="t">
              <a:spAutoFit/>
            </a:bodyPr>
            <a:lstStyle/>
            <a:p>
              <a:pPr algn="ctr">
                <a:lnSpc>
                  <a:spcPts val="4680"/>
                </a:lnSpc>
              </a:pPr>
              <a:r>
                <a:rPr lang="en-US" sz="4500">
                  <a:solidFill>
                    <a:srgbClr val="000000"/>
                  </a:solidFill>
                  <a:latin typeface="More Sugar Thin"/>
                  <a:ea typeface="More Sugar Thin"/>
                  <a:cs typeface="More Sugar Thin"/>
                  <a:sym typeface="More Sugar Thin"/>
                </a:rPr>
                <a:t>What is climate change?</a:t>
              </a:r>
            </a:p>
          </p:txBody>
        </p:sp>
      </p:grpSp>
      <p:grpSp>
        <p:nvGrpSpPr>
          <p:cNvPr id="12" name="Group 12"/>
          <p:cNvGrpSpPr/>
          <p:nvPr/>
        </p:nvGrpSpPr>
        <p:grpSpPr>
          <a:xfrm>
            <a:off x="4456241" y="5147114"/>
            <a:ext cx="9375519" cy="1140248"/>
            <a:chOff x="0" y="0"/>
            <a:chExt cx="12500692" cy="1520331"/>
          </a:xfrm>
        </p:grpSpPr>
        <p:grpSp>
          <p:nvGrpSpPr>
            <p:cNvPr id="13" name="Group 13"/>
            <p:cNvGrpSpPr/>
            <p:nvPr/>
          </p:nvGrpSpPr>
          <p:grpSpPr>
            <a:xfrm>
              <a:off x="0" y="0"/>
              <a:ext cx="12500692" cy="1520331"/>
              <a:chOff x="0" y="0"/>
              <a:chExt cx="10834474" cy="1317686"/>
            </a:xfrm>
          </p:grpSpPr>
          <p:sp>
            <p:nvSpPr>
              <p:cNvPr id="14" name="Freeform 14"/>
              <p:cNvSpPr/>
              <p:nvPr/>
            </p:nvSpPr>
            <p:spPr>
              <a:xfrm>
                <a:off x="10160" y="16510"/>
                <a:ext cx="10811614" cy="1289746"/>
              </a:xfrm>
              <a:custGeom>
                <a:avLst/>
                <a:gdLst/>
                <a:ahLst/>
                <a:cxnLst/>
                <a:rect l="l" t="t" r="r" b="b"/>
                <a:pathLst>
                  <a:path w="10811614" h="1289746">
                    <a:moveTo>
                      <a:pt x="10811614" y="1289746"/>
                    </a:moveTo>
                    <a:lnTo>
                      <a:pt x="0" y="1282126"/>
                    </a:lnTo>
                    <a:lnTo>
                      <a:pt x="0" y="460544"/>
                    </a:lnTo>
                    <a:lnTo>
                      <a:pt x="17780" y="19050"/>
                    </a:lnTo>
                    <a:lnTo>
                      <a:pt x="5389629" y="0"/>
                    </a:lnTo>
                    <a:lnTo>
                      <a:pt x="10792564" y="5080"/>
                    </a:lnTo>
                    <a:close/>
                  </a:path>
                </a:pathLst>
              </a:custGeom>
              <a:solidFill>
                <a:srgbClr val="FFCA3B"/>
              </a:solidFill>
            </p:spPr>
            <p:txBody>
              <a:bodyPr/>
              <a:lstStyle/>
              <a:p>
                <a:endParaRPr lang="en-GB"/>
              </a:p>
            </p:txBody>
          </p:sp>
          <p:sp>
            <p:nvSpPr>
              <p:cNvPr id="15" name="Freeform 15"/>
              <p:cNvSpPr/>
              <p:nvPr/>
            </p:nvSpPr>
            <p:spPr>
              <a:xfrm>
                <a:off x="-215" y="0"/>
                <a:ext cx="10835959" cy="1315710"/>
              </a:xfrm>
              <a:custGeom>
                <a:avLst/>
                <a:gdLst/>
                <a:ahLst/>
                <a:cxnLst/>
                <a:rect l="l" t="t" r="r" b="b"/>
                <a:pathLst>
                  <a:path w="10835959" h="1315710">
                    <a:moveTo>
                      <a:pt x="10802939" y="21590"/>
                    </a:moveTo>
                    <a:cubicBezTo>
                      <a:pt x="10804209" y="34290"/>
                      <a:pt x="10804209" y="44450"/>
                      <a:pt x="10805479" y="54610"/>
                    </a:cubicBezTo>
                    <a:cubicBezTo>
                      <a:pt x="10808019" y="82760"/>
                      <a:pt x="10809289" y="109427"/>
                      <a:pt x="10811829" y="135142"/>
                    </a:cubicBezTo>
                    <a:cubicBezTo>
                      <a:pt x="10811829" y="172286"/>
                      <a:pt x="10824529" y="904683"/>
                      <a:pt x="10830879" y="941826"/>
                    </a:cubicBezTo>
                    <a:cubicBezTo>
                      <a:pt x="10837229" y="998018"/>
                      <a:pt x="10833419" y="1055162"/>
                      <a:pt x="10833419" y="1111354"/>
                    </a:cubicBezTo>
                    <a:cubicBezTo>
                      <a:pt x="10833419" y="1160879"/>
                      <a:pt x="10834689" y="1206594"/>
                      <a:pt x="10835959" y="1255456"/>
                    </a:cubicBezTo>
                    <a:cubicBezTo>
                      <a:pt x="10835959" y="1277046"/>
                      <a:pt x="10835959" y="1291016"/>
                      <a:pt x="10835959" y="1315146"/>
                    </a:cubicBezTo>
                    <a:cubicBezTo>
                      <a:pt x="10813098" y="1315146"/>
                      <a:pt x="10792779" y="1316416"/>
                      <a:pt x="10742858" y="1315146"/>
                    </a:cubicBezTo>
                    <a:cubicBezTo>
                      <a:pt x="10189854" y="1310066"/>
                      <a:pt x="9628344" y="1316416"/>
                      <a:pt x="9075342" y="1311336"/>
                    </a:cubicBezTo>
                    <a:cubicBezTo>
                      <a:pt x="8743541" y="1307526"/>
                      <a:pt x="8420248" y="1310066"/>
                      <a:pt x="8088446" y="1307526"/>
                    </a:cubicBezTo>
                    <a:cubicBezTo>
                      <a:pt x="7935307" y="1306256"/>
                      <a:pt x="7782168" y="1304986"/>
                      <a:pt x="7629028" y="1303716"/>
                    </a:cubicBezTo>
                    <a:cubicBezTo>
                      <a:pt x="7535443" y="1303716"/>
                      <a:pt x="7450366" y="1304986"/>
                      <a:pt x="7356781" y="1304986"/>
                    </a:cubicBezTo>
                    <a:cubicBezTo>
                      <a:pt x="7118564" y="1303716"/>
                      <a:pt x="6463469" y="1304986"/>
                      <a:pt x="6225253" y="1303716"/>
                    </a:cubicBezTo>
                    <a:cubicBezTo>
                      <a:pt x="6055099" y="1302446"/>
                      <a:pt x="2652007" y="1311336"/>
                      <a:pt x="2481852" y="1310066"/>
                    </a:cubicBezTo>
                    <a:cubicBezTo>
                      <a:pt x="2439314" y="1310066"/>
                      <a:pt x="2388267" y="1311336"/>
                      <a:pt x="2345729" y="1311336"/>
                    </a:cubicBezTo>
                    <a:cubicBezTo>
                      <a:pt x="2243636" y="1311336"/>
                      <a:pt x="2150051" y="1312606"/>
                      <a:pt x="2047958" y="1312606"/>
                    </a:cubicBezTo>
                    <a:cubicBezTo>
                      <a:pt x="1792726" y="1312606"/>
                      <a:pt x="1546002" y="1311336"/>
                      <a:pt x="1290770" y="1310066"/>
                    </a:cubicBezTo>
                    <a:cubicBezTo>
                      <a:pt x="1137631" y="1308796"/>
                      <a:pt x="984492" y="1307526"/>
                      <a:pt x="839861" y="1306256"/>
                    </a:cubicBezTo>
                    <a:cubicBezTo>
                      <a:pt x="567613" y="1304986"/>
                      <a:pt x="295366" y="1303716"/>
                      <a:pt x="44665" y="1303716"/>
                    </a:cubicBezTo>
                    <a:cubicBezTo>
                      <a:pt x="34505" y="1303716"/>
                      <a:pt x="25615" y="1303716"/>
                      <a:pt x="15455" y="1302446"/>
                    </a:cubicBezTo>
                    <a:cubicBezTo>
                      <a:pt x="6565" y="1301176"/>
                      <a:pt x="1485" y="1294826"/>
                      <a:pt x="4025" y="1285936"/>
                    </a:cubicBezTo>
                    <a:cubicBezTo>
                      <a:pt x="12915" y="1254214"/>
                      <a:pt x="9105" y="1230404"/>
                      <a:pt x="7835" y="1205642"/>
                    </a:cubicBezTo>
                    <a:cubicBezTo>
                      <a:pt x="6565" y="1155164"/>
                      <a:pt x="2755" y="1105639"/>
                      <a:pt x="4025" y="1055162"/>
                    </a:cubicBezTo>
                    <a:cubicBezTo>
                      <a:pt x="1485" y="992304"/>
                      <a:pt x="-3595" y="214192"/>
                      <a:pt x="4025" y="150381"/>
                    </a:cubicBezTo>
                    <a:cubicBezTo>
                      <a:pt x="5295" y="137999"/>
                      <a:pt x="4025" y="124666"/>
                      <a:pt x="5295" y="112285"/>
                    </a:cubicBezTo>
                    <a:cubicBezTo>
                      <a:pt x="6565" y="92284"/>
                      <a:pt x="9105" y="70379"/>
                      <a:pt x="10375" y="44450"/>
                    </a:cubicBezTo>
                    <a:cubicBezTo>
                      <a:pt x="10375" y="41910"/>
                      <a:pt x="11645" y="39370"/>
                      <a:pt x="12915" y="38100"/>
                    </a:cubicBezTo>
                    <a:cubicBezTo>
                      <a:pt x="34505" y="35560"/>
                      <a:pt x="82673" y="30480"/>
                      <a:pt x="218797" y="29210"/>
                    </a:cubicBezTo>
                    <a:cubicBezTo>
                      <a:pt x="448505" y="25400"/>
                      <a:pt x="678214" y="22860"/>
                      <a:pt x="916430" y="20320"/>
                    </a:cubicBezTo>
                    <a:cubicBezTo>
                      <a:pt x="1078077" y="17780"/>
                      <a:pt x="1239724" y="16510"/>
                      <a:pt x="1392863" y="13970"/>
                    </a:cubicBezTo>
                    <a:cubicBezTo>
                      <a:pt x="1546002" y="11430"/>
                      <a:pt x="1707649" y="8890"/>
                      <a:pt x="1860788" y="8890"/>
                    </a:cubicBezTo>
                    <a:cubicBezTo>
                      <a:pt x="2030943" y="7620"/>
                      <a:pt x="2201098" y="10160"/>
                      <a:pt x="2371252" y="8890"/>
                    </a:cubicBezTo>
                    <a:cubicBezTo>
                      <a:pt x="2583945" y="8890"/>
                      <a:pt x="6437946" y="6350"/>
                      <a:pt x="6650639" y="5080"/>
                    </a:cubicBezTo>
                    <a:cubicBezTo>
                      <a:pt x="6854825" y="3810"/>
                      <a:pt x="7059010" y="2540"/>
                      <a:pt x="7271704" y="2540"/>
                    </a:cubicBezTo>
                    <a:cubicBezTo>
                      <a:pt x="7620520" y="1270"/>
                      <a:pt x="7960830" y="0"/>
                      <a:pt x="8309647" y="0"/>
                    </a:cubicBezTo>
                    <a:cubicBezTo>
                      <a:pt x="8454278" y="0"/>
                      <a:pt x="8607417" y="2540"/>
                      <a:pt x="8752048" y="2540"/>
                    </a:cubicBezTo>
                    <a:cubicBezTo>
                      <a:pt x="9151912" y="3810"/>
                      <a:pt x="9560283" y="5080"/>
                      <a:pt x="9960146" y="7620"/>
                    </a:cubicBezTo>
                    <a:cubicBezTo>
                      <a:pt x="10172839" y="8890"/>
                      <a:pt x="10385532" y="12700"/>
                      <a:pt x="10598225" y="16510"/>
                    </a:cubicBezTo>
                    <a:cubicBezTo>
                      <a:pt x="10649272" y="16510"/>
                      <a:pt x="10700319" y="16510"/>
                      <a:pt x="10742858" y="16510"/>
                    </a:cubicBezTo>
                    <a:cubicBezTo>
                      <a:pt x="10783889" y="17780"/>
                      <a:pt x="10792779" y="20320"/>
                      <a:pt x="10802939" y="21590"/>
                    </a:cubicBezTo>
                    <a:close/>
                    <a:moveTo>
                      <a:pt x="10813098" y="1298636"/>
                    </a:moveTo>
                    <a:cubicBezTo>
                      <a:pt x="10814369" y="1282126"/>
                      <a:pt x="10815639" y="1269426"/>
                      <a:pt x="10815639" y="1256726"/>
                    </a:cubicBezTo>
                    <a:cubicBezTo>
                      <a:pt x="10814369" y="1201832"/>
                      <a:pt x="10813098" y="1151355"/>
                      <a:pt x="10813098" y="1097068"/>
                    </a:cubicBezTo>
                    <a:cubicBezTo>
                      <a:pt x="10813098" y="1072305"/>
                      <a:pt x="10815639" y="1047543"/>
                      <a:pt x="10814369" y="1022780"/>
                    </a:cubicBezTo>
                    <a:cubicBezTo>
                      <a:pt x="10814369" y="999923"/>
                      <a:pt x="10813098" y="976113"/>
                      <a:pt x="10811829" y="953255"/>
                    </a:cubicBezTo>
                    <a:cubicBezTo>
                      <a:pt x="10806748" y="918016"/>
                      <a:pt x="10795319" y="188477"/>
                      <a:pt x="10795319" y="153238"/>
                    </a:cubicBezTo>
                    <a:cubicBezTo>
                      <a:pt x="10792779" y="123713"/>
                      <a:pt x="10790239" y="93237"/>
                      <a:pt x="10787698" y="63500"/>
                    </a:cubicBezTo>
                    <a:cubicBezTo>
                      <a:pt x="10786429" y="44450"/>
                      <a:pt x="10785159" y="43180"/>
                      <a:pt x="10717334" y="41910"/>
                    </a:cubicBezTo>
                    <a:cubicBezTo>
                      <a:pt x="10691810" y="41910"/>
                      <a:pt x="10674795" y="41910"/>
                      <a:pt x="10649272" y="40640"/>
                    </a:cubicBezTo>
                    <a:cubicBezTo>
                      <a:pt x="10436580" y="36830"/>
                      <a:pt x="10215378" y="31750"/>
                      <a:pt x="10002685" y="30480"/>
                    </a:cubicBezTo>
                    <a:cubicBezTo>
                      <a:pt x="9483714" y="26670"/>
                      <a:pt x="8956234" y="25400"/>
                      <a:pt x="8437263" y="22860"/>
                    </a:cubicBezTo>
                    <a:cubicBezTo>
                      <a:pt x="8360694" y="22860"/>
                      <a:pt x="8275616" y="22860"/>
                      <a:pt x="8199046" y="22860"/>
                    </a:cubicBezTo>
                    <a:cubicBezTo>
                      <a:pt x="8071431" y="22860"/>
                      <a:pt x="7943815" y="22860"/>
                      <a:pt x="7824706" y="22860"/>
                    </a:cubicBezTo>
                    <a:cubicBezTo>
                      <a:pt x="7552459" y="22860"/>
                      <a:pt x="7280212" y="22860"/>
                      <a:pt x="7016472" y="24130"/>
                    </a:cubicBezTo>
                    <a:cubicBezTo>
                      <a:pt x="6786763" y="25400"/>
                      <a:pt x="2915747" y="29210"/>
                      <a:pt x="2686038" y="29210"/>
                    </a:cubicBezTo>
                    <a:cubicBezTo>
                      <a:pt x="2311698" y="29210"/>
                      <a:pt x="1937358" y="26670"/>
                      <a:pt x="1563018" y="33020"/>
                    </a:cubicBezTo>
                    <a:cubicBezTo>
                      <a:pt x="1367340" y="36830"/>
                      <a:pt x="1180170" y="36830"/>
                      <a:pt x="993000" y="38100"/>
                    </a:cubicBezTo>
                    <a:cubicBezTo>
                      <a:pt x="669706" y="41910"/>
                      <a:pt x="346412" y="45720"/>
                      <a:pt x="45935" y="50800"/>
                    </a:cubicBezTo>
                    <a:cubicBezTo>
                      <a:pt x="33235" y="50800"/>
                      <a:pt x="30695" y="53340"/>
                      <a:pt x="29425" y="67522"/>
                    </a:cubicBezTo>
                    <a:cubicBezTo>
                      <a:pt x="28155" y="84665"/>
                      <a:pt x="28155" y="101808"/>
                      <a:pt x="26885" y="118951"/>
                    </a:cubicBezTo>
                    <a:cubicBezTo>
                      <a:pt x="25615" y="147523"/>
                      <a:pt x="23075" y="175143"/>
                      <a:pt x="21805" y="203715"/>
                    </a:cubicBezTo>
                    <a:cubicBezTo>
                      <a:pt x="16725" y="234192"/>
                      <a:pt x="23075" y="978970"/>
                      <a:pt x="25615" y="1009447"/>
                    </a:cubicBezTo>
                    <a:cubicBezTo>
                      <a:pt x="25615" y="1041829"/>
                      <a:pt x="25615" y="1075163"/>
                      <a:pt x="26885" y="1107544"/>
                    </a:cubicBezTo>
                    <a:cubicBezTo>
                      <a:pt x="26885" y="1131354"/>
                      <a:pt x="29425" y="1155164"/>
                      <a:pt x="29425" y="1178974"/>
                    </a:cubicBezTo>
                    <a:cubicBezTo>
                      <a:pt x="29425" y="1204689"/>
                      <a:pt x="29425" y="1230404"/>
                      <a:pt x="28155" y="1256726"/>
                    </a:cubicBezTo>
                    <a:cubicBezTo>
                      <a:pt x="28155" y="1260536"/>
                      <a:pt x="28155" y="1263076"/>
                      <a:pt x="28155" y="1266886"/>
                    </a:cubicBezTo>
                    <a:cubicBezTo>
                      <a:pt x="28155" y="1277046"/>
                      <a:pt x="31965" y="1280856"/>
                      <a:pt x="40855" y="1280856"/>
                    </a:cubicBezTo>
                    <a:cubicBezTo>
                      <a:pt x="99688" y="1280856"/>
                      <a:pt x="218797" y="1282126"/>
                      <a:pt x="329397" y="1282126"/>
                    </a:cubicBezTo>
                    <a:cubicBezTo>
                      <a:pt x="491044" y="1282126"/>
                      <a:pt x="661198" y="1279586"/>
                      <a:pt x="822845" y="1282126"/>
                    </a:cubicBezTo>
                    <a:cubicBezTo>
                      <a:pt x="1086585" y="1285936"/>
                      <a:pt x="1350325" y="1288476"/>
                      <a:pt x="1614064" y="1287206"/>
                    </a:cubicBezTo>
                    <a:cubicBezTo>
                      <a:pt x="1784219" y="1285936"/>
                      <a:pt x="1945866" y="1288476"/>
                      <a:pt x="2116020" y="1288476"/>
                    </a:cubicBezTo>
                    <a:cubicBezTo>
                      <a:pt x="2362744" y="1288476"/>
                      <a:pt x="2609468" y="1287206"/>
                      <a:pt x="2856193" y="1288476"/>
                    </a:cubicBezTo>
                    <a:cubicBezTo>
                      <a:pt x="3222025" y="1289746"/>
                      <a:pt x="7237673" y="1279586"/>
                      <a:pt x="7612013" y="1282126"/>
                    </a:cubicBezTo>
                    <a:cubicBezTo>
                      <a:pt x="7773660" y="1283396"/>
                      <a:pt x="7935307" y="1284666"/>
                      <a:pt x="8088446" y="1284666"/>
                    </a:cubicBezTo>
                    <a:cubicBezTo>
                      <a:pt x="8369201" y="1287206"/>
                      <a:pt x="8641448" y="1283396"/>
                      <a:pt x="8922204" y="1287206"/>
                    </a:cubicBezTo>
                    <a:cubicBezTo>
                      <a:pt x="9151912" y="1289746"/>
                      <a:pt x="9381621" y="1289746"/>
                      <a:pt x="9611329" y="1292286"/>
                    </a:cubicBezTo>
                    <a:cubicBezTo>
                      <a:pt x="9951639" y="1296096"/>
                      <a:pt x="10291947" y="1298636"/>
                      <a:pt x="10632257" y="1299906"/>
                    </a:cubicBezTo>
                    <a:cubicBezTo>
                      <a:pt x="10759873" y="1299906"/>
                      <a:pt x="10792779" y="1298636"/>
                      <a:pt x="10813098" y="1298636"/>
                    </a:cubicBezTo>
                    <a:close/>
                  </a:path>
                </a:pathLst>
              </a:custGeom>
              <a:solidFill>
                <a:srgbClr val="FFCA3B"/>
              </a:solidFill>
            </p:spPr>
            <p:txBody>
              <a:bodyPr/>
              <a:lstStyle/>
              <a:p>
                <a:endParaRPr lang="en-GB"/>
              </a:p>
            </p:txBody>
          </p:sp>
        </p:grpSp>
        <p:sp>
          <p:nvSpPr>
            <p:cNvPr id="16" name="TextBox 16"/>
            <p:cNvSpPr txBox="1"/>
            <p:nvPr/>
          </p:nvSpPr>
          <p:spPr>
            <a:xfrm>
              <a:off x="1809281" y="359480"/>
              <a:ext cx="8882131" cy="868045"/>
            </a:xfrm>
            <a:prstGeom prst="rect">
              <a:avLst/>
            </a:prstGeom>
          </p:spPr>
          <p:txBody>
            <a:bodyPr lIns="0" tIns="0" rIns="0" bIns="0" rtlCol="0" anchor="t">
              <a:spAutoFit/>
            </a:bodyPr>
            <a:lstStyle/>
            <a:p>
              <a:pPr algn="ctr">
                <a:lnSpc>
                  <a:spcPts val="4680"/>
                </a:lnSpc>
              </a:pPr>
              <a:r>
                <a:rPr lang="en-US" sz="4500">
                  <a:solidFill>
                    <a:srgbClr val="000000"/>
                  </a:solidFill>
                  <a:latin typeface="More Sugar Thin"/>
                  <a:ea typeface="More Sugar Thin"/>
                  <a:cs typeface="More Sugar Thin"/>
                  <a:sym typeface="More Sugar Thin"/>
                </a:rPr>
                <a:t>Why is it happening?</a:t>
              </a:r>
            </a:p>
          </p:txBody>
        </p:sp>
      </p:grpSp>
      <p:grpSp>
        <p:nvGrpSpPr>
          <p:cNvPr id="17" name="Group 17"/>
          <p:cNvGrpSpPr/>
          <p:nvPr/>
        </p:nvGrpSpPr>
        <p:grpSpPr>
          <a:xfrm>
            <a:off x="4456241" y="6586535"/>
            <a:ext cx="9375519" cy="1749848"/>
            <a:chOff x="0" y="0"/>
            <a:chExt cx="12500692" cy="2333131"/>
          </a:xfrm>
        </p:grpSpPr>
        <p:grpSp>
          <p:nvGrpSpPr>
            <p:cNvPr id="18" name="Group 18"/>
            <p:cNvGrpSpPr/>
            <p:nvPr/>
          </p:nvGrpSpPr>
          <p:grpSpPr>
            <a:xfrm>
              <a:off x="0" y="0"/>
              <a:ext cx="12500692" cy="2333131"/>
              <a:chOff x="0" y="0"/>
              <a:chExt cx="10834474" cy="2022147"/>
            </a:xfrm>
          </p:grpSpPr>
          <p:sp>
            <p:nvSpPr>
              <p:cNvPr id="19" name="Freeform 19"/>
              <p:cNvSpPr/>
              <p:nvPr/>
            </p:nvSpPr>
            <p:spPr>
              <a:xfrm>
                <a:off x="10160" y="16510"/>
                <a:ext cx="10811614" cy="1994208"/>
              </a:xfrm>
              <a:custGeom>
                <a:avLst/>
                <a:gdLst/>
                <a:ahLst/>
                <a:cxnLst/>
                <a:rect l="l" t="t" r="r" b="b"/>
                <a:pathLst>
                  <a:path w="10811614" h="1994208">
                    <a:moveTo>
                      <a:pt x="10811614" y="1994208"/>
                    </a:moveTo>
                    <a:lnTo>
                      <a:pt x="0" y="1986588"/>
                    </a:lnTo>
                    <a:lnTo>
                      <a:pt x="0" y="704870"/>
                    </a:lnTo>
                    <a:lnTo>
                      <a:pt x="17780" y="19050"/>
                    </a:lnTo>
                    <a:lnTo>
                      <a:pt x="5389629" y="0"/>
                    </a:lnTo>
                    <a:lnTo>
                      <a:pt x="10792564" y="5080"/>
                    </a:lnTo>
                    <a:close/>
                  </a:path>
                </a:pathLst>
              </a:custGeom>
              <a:solidFill>
                <a:srgbClr val="FFCA3B"/>
              </a:solidFill>
            </p:spPr>
            <p:txBody>
              <a:bodyPr/>
              <a:lstStyle/>
              <a:p>
                <a:endParaRPr lang="en-GB"/>
              </a:p>
            </p:txBody>
          </p:sp>
          <p:sp>
            <p:nvSpPr>
              <p:cNvPr id="20" name="Freeform 20"/>
              <p:cNvSpPr/>
              <p:nvPr/>
            </p:nvSpPr>
            <p:spPr>
              <a:xfrm>
                <a:off x="-215" y="0"/>
                <a:ext cx="10835959" cy="2020172"/>
              </a:xfrm>
              <a:custGeom>
                <a:avLst/>
                <a:gdLst/>
                <a:ahLst/>
                <a:cxnLst/>
                <a:rect l="l" t="t" r="r" b="b"/>
                <a:pathLst>
                  <a:path w="10835959" h="2020172">
                    <a:moveTo>
                      <a:pt x="10802939" y="21590"/>
                    </a:moveTo>
                    <a:cubicBezTo>
                      <a:pt x="10804209" y="34290"/>
                      <a:pt x="10804209" y="44450"/>
                      <a:pt x="10805479" y="54610"/>
                    </a:cubicBezTo>
                    <a:cubicBezTo>
                      <a:pt x="10808019" y="93660"/>
                      <a:pt x="10809289" y="136115"/>
                      <a:pt x="10811829" y="177053"/>
                    </a:cubicBezTo>
                    <a:cubicBezTo>
                      <a:pt x="10811829" y="236186"/>
                      <a:pt x="10824529" y="1402168"/>
                      <a:pt x="10830879" y="1461301"/>
                    </a:cubicBezTo>
                    <a:cubicBezTo>
                      <a:pt x="10837229" y="1550759"/>
                      <a:pt x="10833419" y="1641733"/>
                      <a:pt x="10833419" y="1731190"/>
                    </a:cubicBezTo>
                    <a:cubicBezTo>
                      <a:pt x="10833419" y="1810034"/>
                      <a:pt x="10834689" y="1882814"/>
                      <a:pt x="10835959" y="1959917"/>
                    </a:cubicBezTo>
                    <a:cubicBezTo>
                      <a:pt x="10835959" y="1981508"/>
                      <a:pt x="10835959" y="1995477"/>
                      <a:pt x="10835959" y="2019608"/>
                    </a:cubicBezTo>
                    <a:cubicBezTo>
                      <a:pt x="10813098" y="2019608"/>
                      <a:pt x="10792779" y="2020877"/>
                      <a:pt x="10742858" y="2019608"/>
                    </a:cubicBezTo>
                    <a:cubicBezTo>
                      <a:pt x="10189854" y="2014527"/>
                      <a:pt x="9628344" y="2020877"/>
                      <a:pt x="9075342" y="2015798"/>
                    </a:cubicBezTo>
                    <a:cubicBezTo>
                      <a:pt x="8743541" y="2011987"/>
                      <a:pt x="8420248" y="2014527"/>
                      <a:pt x="8088446" y="2011987"/>
                    </a:cubicBezTo>
                    <a:cubicBezTo>
                      <a:pt x="7935307" y="2010717"/>
                      <a:pt x="7782168" y="2009448"/>
                      <a:pt x="7629028" y="2008177"/>
                    </a:cubicBezTo>
                    <a:cubicBezTo>
                      <a:pt x="7535443" y="2008177"/>
                      <a:pt x="7450366" y="2009448"/>
                      <a:pt x="7356781" y="2009448"/>
                    </a:cubicBezTo>
                    <a:cubicBezTo>
                      <a:pt x="7118564" y="2008177"/>
                      <a:pt x="6463469" y="2009448"/>
                      <a:pt x="6225253" y="2008177"/>
                    </a:cubicBezTo>
                    <a:cubicBezTo>
                      <a:pt x="6055099" y="2006908"/>
                      <a:pt x="2652007" y="2015798"/>
                      <a:pt x="2481852" y="2014527"/>
                    </a:cubicBezTo>
                    <a:cubicBezTo>
                      <a:pt x="2439314" y="2014527"/>
                      <a:pt x="2388267" y="2015798"/>
                      <a:pt x="2345729" y="2015798"/>
                    </a:cubicBezTo>
                    <a:cubicBezTo>
                      <a:pt x="2243636" y="2015798"/>
                      <a:pt x="2150051" y="2017067"/>
                      <a:pt x="2047958" y="2017067"/>
                    </a:cubicBezTo>
                    <a:cubicBezTo>
                      <a:pt x="1792726" y="2017067"/>
                      <a:pt x="1546002" y="2015798"/>
                      <a:pt x="1290770" y="2014527"/>
                    </a:cubicBezTo>
                    <a:cubicBezTo>
                      <a:pt x="1137631" y="2013258"/>
                      <a:pt x="984492" y="2011987"/>
                      <a:pt x="839861" y="2010717"/>
                    </a:cubicBezTo>
                    <a:cubicBezTo>
                      <a:pt x="567613" y="2009448"/>
                      <a:pt x="295366" y="2008177"/>
                      <a:pt x="44665" y="2008177"/>
                    </a:cubicBezTo>
                    <a:cubicBezTo>
                      <a:pt x="34505" y="2008177"/>
                      <a:pt x="25615" y="2008177"/>
                      <a:pt x="15455" y="2006908"/>
                    </a:cubicBezTo>
                    <a:cubicBezTo>
                      <a:pt x="6565" y="2005637"/>
                      <a:pt x="1485" y="1999287"/>
                      <a:pt x="4025" y="1990398"/>
                    </a:cubicBezTo>
                    <a:cubicBezTo>
                      <a:pt x="12915" y="1958625"/>
                      <a:pt x="9105" y="1920720"/>
                      <a:pt x="7835" y="1881297"/>
                    </a:cubicBezTo>
                    <a:cubicBezTo>
                      <a:pt x="6565" y="1800937"/>
                      <a:pt x="2755" y="1722093"/>
                      <a:pt x="4025" y="1641733"/>
                    </a:cubicBezTo>
                    <a:cubicBezTo>
                      <a:pt x="1485" y="1541662"/>
                      <a:pt x="-3595" y="302900"/>
                      <a:pt x="4025" y="201313"/>
                    </a:cubicBezTo>
                    <a:cubicBezTo>
                      <a:pt x="5295" y="181602"/>
                      <a:pt x="4025" y="160374"/>
                      <a:pt x="5295" y="140663"/>
                    </a:cubicBezTo>
                    <a:cubicBezTo>
                      <a:pt x="6565" y="108823"/>
                      <a:pt x="9105" y="73949"/>
                      <a:pt x="10375" y="44450"/>
                    </a:cubicBezTo>
                    <a:cubicBezTo>
                      <a:pt x="10375" y="41910"/>
                      <a:pt x="11645" y="39370"/>
                      <a:pt x="12915" y="38100"/>
                    </a:cubicBezTo>
                    <a:cubicBezTo>
                      <a:pt x="34505" y="35560"/>
                      <a:pt x="82673" y="30480"/>
                      <a:pt x="218797" y="29210"/>
                    </a:cubicBezTo>
                    <a:cubicBezTo>
                      <a:pt x="448505" y="25400"/>
                      <a:pt x="678214" y="22860"/>
                      <a:pt x="916430" y="20320"/>
                    </a:cubicBezTo>
                    <a:cubicBezTo>
                      <a:pt x="1078077" y="17780"/>
                      <a:pt x="1239724" y="16510"/>
                      <a:pt x="1392863" y="13970"/>
                    </a:cubicBezTo>
                    <a:cubicBezTo>
                      <a:pt x="1546002" y="11430"/>
                      <a:pt x="1707649" y="8890"/>
                      <a:pt x="1860788" y="8890"/>
                    </a:cubicBezTo>
                    <a:cubicBezTo>
                      <a:pt x="2030943" y="7620"/>
                      <a:pt x="2201098" y="10160"/>
                      <a:pt x="2371252" y="8890"/>
                    </a:cubicBezTo>
                    <a:cubicBezTo>
                      <a:pt x="2583945" y="8890"/>
                      <a:pt x="6437946" y="6350"/>
                      <a:pt x="6650639" y="5080"/>
                    </a:cubicBezTo>
                    <a:cubicBezTo>
                      <a:pt x="6854825" y="3810"/>
                      <a:pt x="7059010" y="2540"/>
                      <a:pt x="7271704" y="2540"/>
                    </a:cubicBezTo>
                    <a:cubicBezTo>
                      <a:pt x="7620520" y="1270"/>
                      <a:pt x="7960830" y="0"/>
                      <a:pt x="8309647" y="0"/>
                    </a:cubicBezTo>
                    <a:cubicBezTo>
                      <a:pt x="8454278" y="0"/>
                      <a:pt x="8607417" y="2540"/>
                      <a:pt x="8752048" y="2540"/>
                    </a:cubicBezTo>
                    <a:cubicBezTo>
                      <a:pt x="9151912" y="3810"/>
                      <a:pt x="9560283" y="5080"/>
                      <a:pt x="9960146" y="7620"/>
                    </a:cubicBezTo>
                    <a:cubicBezTo>
                      <a:pt x="10172839" y="8890"/>
                      <a:pt x="10385532" y="12700"/>
                      <a:pt x="10598225" y="16510"/>
                    </a:cubicBezTo>
                    <a:cubicBezTo>
                      <a:pt x="10649272" y="16510"/>
                      <a:pt x="10700319" y="16510"/>
                      <a:pt x="10742858" y="16510"/>
                    </a:cubicBezTo>
                    <a:cubicBezTo>
                      <a:pt x="10783889" y="17780"/>
                      <a:pt x="10792779" y="20320"/>
                      <a:pt x="10802939" y="21590"/>
                    </a:cubicBezTo>
                    <a:close/>
                    <a:moveTo>
                      <a:pt x="10813098" y="2003098"/>
                    </a:moveTo>
                    <a:cubicBezTo>
                      <a:pt x="10814369" y="1986587"/>
                      <a:pt x="10815639" y="1973887"/>
                      <a:pt x="10815639" y="1961187"/>
                    </a:cubicBezTo>
                    <a:cubicBezTo>
                      <a:pt x="10814369" y="1875233"/>
                      <a:pt x="10813098" y="1794872"/>
                      <a:pt x="10813098" y="1708447"/>
                    </a:cubicBezTo>
                    <a:cubicBezTo>
                      <a:pt x="10813098" y="1669025"/>
                      <a:pt x="10815639" y="1629603"/>
                      <a:pt x="10814369" y="1590181"/>
                    </a:cubicBezTo>
                    <a:cubicBezTo>
                      <a:pt x="10814369" y="1553791"/>
                      <a:pt x="10813098" y="1515886"/>
                      <a:pt x="10811829" y="1479496"/>
                    </a:cubicBezTo>
                    <a:cubicBezTo>
                      <a:pt x="10806748" y="1423395"/>
                      <a:pt x="10795319" y="261962"/>
                      <a:pt x="10795319" y="205861"/>
                    </a:cubicBezTo>
                    <a:cubicBezTo>
                      <a:pt x="10792779" y="158858"/>
                      <a:pt x="10790239" y="110339"/>
                      <a:pt x="10787698" y="63500"/>
                    </a:cubicBezTo>
                    <a:cubicBezTo>
                      <a:pt x="10786429" y="44450"/>
                      <a:pt x="10785159" y="43180"/>
                      <a:pt x="10717334" y="41910"/>
                    </a:cubicBezTo>
                    <a:cubicBezTo>
                      <a:pt x="10691810" y="41910"/>
                      <a:pt x="10674795" y="41910"/>
                      <a:pt x="10649272" y="40640"/>
                    </a:cubicBezTo>
                    <a:cubicBezTo>
                      <a:pt x="10436580" y="36830"/>
                      <a:pt x="10215378" y="31750"/>
                      <a:pt x="10002685" y="30480"/>
                    </a:cubicBezTo>
                    <a:cubicBezTo>
                      <a:pt x="9483714" y="26670"/>
                      <a:pt x="8956234" y="25400"/>
                      <a:pt x="8437263" y="22860"/>
                    </a:cubicBezTo>
                    <a:cubicBezTo>
                      <a:pt x="8360694" y="22860"/>
                      <a:pt x="8275616" y="22860"/>
                      <a:pt x="8199046" y="22860"/>
                    </a:cubicBezTo>
                    <a:cubicBezTo>
                      <a:pt x="8071431" y="22860"/>
                      <a:pt x="7943815" y="22860"/>
                      <a:pt x="7824706" y="22860"/>
                    </a:cubicBezTo>
                    <a:cubicBezTo>
                      <a:pt x="7552459" y="22860"/>
                      <a:pt x="7280212" y="22860"/>
                      <a:pt x="7016472" y="24130"/>
                    </a:cubicBezTo>
                    <a:cubicBezTo>
                      <a:pt x="6786763" y="25400"/>
                      <a:pt x="2915747" y="29210"/>
                      <a:pt x="2686038" y="29210"/>
                    </a:cubicBezTo>
                    <a:cubicBezTo>
                      <a:pt x="2311698" y="29210"/>
                      <a:pt x="1937358" y="26670"/>
                      <a:pt x="1563018" y="33020"/>
                    </a:cubicBezTo>
                    <a:cubicBezTo>
                      <a:pt x="1367340" y="36830"/>
                      <a:pt x="1180170" y="36830"/>
                      <a:pt x="993000" y="38100"/>
                    </a:cubicBezTo>
                    <a:cubicBezTo>
                      <a:pt x="669706" y="41910"/>
                      <a:pt x="346412" y="45720"/>
                      <a:pt x="45935" y="50800"/>
                    </a:cubicBezTo>
                    <a:cubicBezTo>
                      <a:pt x="33235" y="50800"/>
                      <a:pt x="30695" y="53340"/>
                      <a:pt x="29425" y="69400"/>
                    </a:cubicBezTo>
                    <a:cubicBezTo>
                      <a:pt x="28155" y="96693"/>
                      <a:pt x="28155" y="123985"/>
                      <a:pt x="26885" y="151277"/>
                    </a:cubicBezTo>
                    <a:cubicBezTo>
                      <a:pt x="25615" y="196764"/>
                      <a:pt x="23075" y="240735"/>
                      <a:pt x="21805" y="286222"/>
                    </a:cubicBezTo>
                    <a:cubicBezTo>
                      <a:pt x="16725" y="334741"/>
                      <a:pt x="23075" y="1520434"/>
                      <a:pt x="25615" y="1568954"/>
                    </a:cubicBezTo>
                    <a:cubicBezTo>
                      <a:pt x="25615" y="1620506"/>
                      <a:pt x="25615" y="1673574"/>
                      <a:pt x="26885" y="1725126"/>
                    </a:cubicBezTo>
                    <a:cubicBezTo>
                      <a:pt x="26885" y="1763031"/>
                      <a:pt x="29425" y="1800937"/>
                      <a:pt x="29425" y="1838843"/>
                    </a:cubicBezTo>
                    <a:cubicBezTo>
                      <a:pt x="29425" y="1879781"/>
                      <a:pt x="29425" y="1920720"/>
                      <a:pt x="28155" y="1961187"/>
                    </a:cubicBezTo>
                    <a:cubicBezTo>
                      <a:pt x="28155" y="1964998"/>
                      <a:pt x="28155" y="1967537"/>
                      <a:pt x="28155" y="1971348"/>
                    </a:cubicBezTo>
                    <a:cubicBezTo>
                      <a:pt x="28155" y="1981508"/>
                      <a:pt x="31965" y="1985318"/>
                      <a:pt x="40855" y="1985318"/>
                    </a:cubicBezTo>
                    <a:cubicBezTo>
                      <a:pt x="99688" y="1985318"/>
                      <a:pt x="218797" y="1986587"/>
                      <a:pt x="329397" y="1986587"/>
                    </a:cubicBezTo>
                    <a:cubicBezTo>
                      <a:pt x="491044" y="1986587"/>
                      <a:pt x="661198" y="1984048"/>
                      <a:pt x="822845" y="1986587"/>
                    </a:cubicBezTo>
                    <a:cubicBezTo>
                      <a:pt x="1086585" y="1990398"/>
                      <a:pt x="1350325" y="1992937"/>
                      <a:pt x="1614064" y="1991668"/>
                    </a:cubicBezTo>
                    <a:cubicBezTo>
                      <a:pt x="1784219" y="1990398"/>
                      <a:pt x="1945866" y="1992937"/>
                      <a:pt x="2116020" y="1992937"/>
                    </a:cubicBezTo>
                    <a:cubicBezTo>
                      <a:pt x="2362744" y="1992937"/>
                      <a:pt x="2609468" y="1991668"/>
                      <a:pt x="2856193" y="1992937"/>
                    </a:cubicBezTo>
                    <a:cubicBezTo>
                      <a:pt x="3222025" y="1994208"/>
                      <a:pt x="7237673" y="1984048"/>
                      <a:pt x="7612013" y="1986587"/>
                    </a:cubicBezTo>
                    <a:cubicBezTo>
                      <a:pt x="7773660" y="1987858"/>
                      <a:pt x="7935307" y="1989127"/>
                      <a:pt x="8088446" y="1989127"/>
                    </a:cubicBezTo>
                    <a:cubicBezTo>
                      <a:pt x="8369201" y="1991668"/>
                      <a:pt x="8641448" y="1987858"/>
                      <a:pt x="8922204" y="1991668"/>
                    </a:cubicBezTo>
                    <a:cubicBezTo>
                      <a:pt x="9151912" y="1994208"/>
                      <a:pt x="9381621" y="1994208"/>
                      <a:pt x="9611329" y="1996748"/>
                    </a:cubicBezTo>
                    <a:cubicBezTo>
                      <a:pt x="9951639" y="2000558"/>
                      <a:pt x="10291947" y="2003098"/>
                      <a:pt x="10632257" y="2004368"/>
                    </a:cubicBezTo>
                    <a:cubicBezTo>
                      <a:pt x="10759873" y="2004368"/>
                      <a:pt x="10792779" y="2003098"/>
                      <a:pt x="10813098" y="2003098"/>
                    </a:cubicBezTo>
                    <a:close/>
                  </a:path>
                </a:pathLst>
              </a:custGeom>
              <a:solidFill>
                <a:srgbClr val="FFCA3B"/>
              </a:solidFill>
            </p:spPr>
            <p:txBody>
              <a:bodyPr/>
              <a:lstStyle/>
              <a:p>
                <a:endParaRPr lang="en-GB"/>
              </a:p>
            </p:txBody>
          </p:sp>
        </p:grpSp>
        <p:sp>
          <p:nvSpPr>
            <p:cNvPr id="21" name="TextBox 21"/>
            <p:cNvSpPr txBox="1"/>
            <p:nvPr/>
          </p:nvSpPr>
          <p:spPr>
            <a:xfrm>
              <a:off x="1809281" y="359480"/>
              <a:ext cx="8882131" cy="1680845"/>
            </a:xfrm>
            <a:prstGeom prst="rect">
              <a:avLst/>
            </a:prstGeom>
          </p:spPr>
          <p:txBody>
            <a:bodyPr lIns="0" tIns="0" rIns="0" bIns="0" rtlCol="0" anchor="t">
              <a:spAutoFit/>
            </a:bodyPr>
            <a:lstStyle/>
            <a:p>
              <a:pPr algn="ctr">
                <a:lnSpc>
                  <a:spcPts val="4680"/>
                </a:lnSpc>
              </a:pPr>
              <a:r>
                <a:rPr lang="en-US" sz="4500">
                  <a:solidFill>
                    <a:srgbClr val="000000"/>
                  </a:solidFill>
                  <a:latin typeface="More Sugar Thin"/>
                  <a:ea typeface="More Sugar Thin"/>
                  <a:cs typeface="More Sugar Thin"/>
                  <a:sym typeface="More Sugar Thin"/>
                </a:rPr>
                <a:t>What are the consequences?</a:t>
              </a:r>
            </a:p>
          </p:txBody>
        </p:sp>
      </p:grpSp>
      <p:sp>
        <p:nvSpPr>
          <p:cNvPr id="22" name="TextBox 22"/>
          <p:cNvSpPr txBox="1"/>
          <p:nvPr/>
        </p:nvSpPr>
        <p:spPr>
          <a:xfrm>
            <a:off x="3548652" y="1598003"/>
            <a:ext cx="11190696" cy="1314452"/>
          </a:xfrm>
          <a:prstGeom prst="rect">
            <a:avLst/>
          </a:prstGeom>
        </p:spPr>
        <p:txBody>
          <a:bodyPr lIns="0" tIns="0" rIns="0" bIns="0" rtlCol="0" anchor="t">
            <a:spAutoFit/>
          </a:bodyPr>
          <a:lstStyle/>
          <a:p>
            <a:pPr marL="0" lvl="0" indent="0" algn="ctr">
              <a:lnSpc>
                <a:spcPts val="9600"/>
              </a:lnSpc>
              <a:spcBef>
                <a:spcPct val="0"/>
              </a:spcBef>
            </a:pPr>
            <a:r>
              <a:rPr lang="en-US" sz="10000">
                <a:solidFill>
                  <a:srgbClr val="000000"/>
                </a:solidFill>
                <a:latin typeface="More Sugar"/>
                <a:ea typeface="More Sugar"/>
                <a:cs typeface="More Sugar"/>
                <a:sym typeface="More Sugar"/>
              </a:rPr>
              <a:t>First things first...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44F0F1-4C19-9469-565A-FFE46D8708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342900"/>
            <a:ext cx="16611600" cy="9344024"/>
          </a:xfrm>
          <a:prstGeom prst="rect">
            <a:avLst/>
          </a:prstGeom>
        </p:spPr>
      </p:pic>
      <p:sp>
        <p:nvSpPr>
          <p:cNvPr id="3" name="Freeform: Shape 2">
            <a:extLst>
              <a:ext uri="{FF2B5EF4-FFF2-40B4-BE49-F238E27FC236}">
                <a16:creationId xmlns:a16="http://schemas.microsoft.com/office/drawing/2014/main" id="{E46F3711-94D5-82C6-EB56-ED511093319C}"/>
              </a:ext>
            </a:extLst>
          </p:cNvPr>
          <p:cNvSpPr/>
          <p:nvPr/>
        </p:nvSpPr>
        <p:spPr>
          <a:xfrm>
            <a:off x="-28731" y="0"/>
            <a:ext cx="18271088" cy="10287000"/>
          </a:xfrm>
          <a:custGeom>
            <a:avLst/>
            <a:gdLst/>
            <a:ahLst/>
            <a:cxnLst/>
            <a:rect l="l" t="t" r="r" b="b"/>
            <a:pathLst>
              <a:path w="12506632" h="7329948">
                <a:moveTo>
                  <a:pt x="7151178" y="5208680"/>
                </a:moveTo>
                <a:cubicBezTo>
                  <a:pt x="7142230" y="5208680"/>
                  <a:pt x="7134630" y="5211806"/>
                  <a:pt x="7128378" y="5218058"/>
                </a:cubicBezTo>
                <a:cubicBezTo>
                  <a:pt x="7122125" y="5224311"/>
                  <a:pt x="7118999" y="5231854"/>
                  <a:pt x="7118999" y="5240687"/>
                </a:cubicBezTo>
                <a:cubicBezTo>
                  <a:pt x="7118999" y="5249521"/>
                  <a:pt x="7122125" y="5257064"/>
                  <a:pt x="7128378" y="5263316"/>
                </a:cubicBezTo>
                <a:cubicBezTo>
                  <a:pt x="7134630" y="5269568"/>
                  <a:pt x="7142230" y="5272694"/>
                  <a:pt x="7151178" y="5272694"/>
                </a:cubicBezTo>
                <a:cubicBezTo>
                  <a:pt x="7160012" y="5272694"/>
                  <a:pt x="7167555" y="5269568"/>
                  <a:pt x="7173807" y="5263316"/>
                </a:cubicBezTo>
                <a:cubicBezTo>
                  <a:pt x="7180060" y="5257064"/>
                  <a:pt x="7183186" y="5249521"/>
                  <a:pt x="7183186" y="5240687"/>
                </a:cubicBezTo>
                <a:cubicBezTo>
                  <a:pt x="7183186" y="5231854"/>
                  <a:pt x="7180060" y="5224311"/>
                  <a:pt x="7173807" y="5218058"/>
                </a:cubicBezTo>
                <a:cubicBezTo>
                  <a:pt x="7167555" y="5211806"/>
                  <a:pt x="7160012" y="5208680"/>
                  <a:pt x="7151178" y="5208680"/>
                </a:cubicBezTo>
                <a:close/>
                <a:moveTo>
                  <a:pt x="5808136" y="5194397"/>
                </a:moveTo>
                <a:lnTo>
                  <a:pt x="5808136" y="5224511"/>
                </a:lnTo>
                <a:cubicBezTo>
                  <a:pt x="5801940" y="5228297"/>
                  <a:pt x="5796347" y="5231165"/>
                  <a:pt x="5791357" y="5233115"/>
                </a:cubicBezTo>
                <a:cubicBezTo>
                  <a:pt x="5786366" y="5235066"/>
                  <a:pt x="5781978" y="5236041"/>
                  <a:pt x="5778193" y="5236041"/>
                </a:cubicBezTo>
                <a:cubicBezTo>
                  <a:pt x="5772342" y="5236041"/>
                  <a:pt x="5767695" y="5234492"/>
                  <a:pt x="5764254" y="5231395"/>
                </a:cubicBezTo>
                <a:cubicBezTo>
                  <a:pt x="5760812" y="5228297"/>
                  <a:pt x="5759091" y="5224454"/>
                  <a:pt x="5759091" y="5219865"/>
                </a:cubicBezTo>
                <a:cubicBezTo>
                  <a:pt x="5759091" y="5216309"/>
                  <a:pt x="5760411" y="5212838"/>
                  <a:pt x="5763049" y="5209454"/>
                </a:cubicBezTo>
                <a:cubicBezTo>
                  <a:pt x="5765688" y="5206070"/>
                  <a:pt x="5770105" y="5203259"/>
                  <a:pt x="5776300" y="5201022"/>
                </a:cubicBezTo>
                <a:cubicBezTo>
                  <a:pt x="5782495" y="5198785"/>
                  <a:pt x="5793106" y="5196577"/>
                  <a:pt x="5808136" y="5194397"/>
                </a:cubicBezTo>
                <a:close/>
                <a:moveTo>
                  <a:pt x="6874800" y="5098203"/>
                </a:moveTo>
                <a:lnTo>
                  <a:pt x="6874800" y="5131415"/>
                </a:lnTo>
                <a:cubicBezTo>
                  <a:pt x="6882601" y="5131415"/>
                  <a:pt x="6887477" y="5131701"/>
                  <a:pt x="6889427" y="5132275"/>
                </a:cubicBezTo>
                <a:cubicBezTo>
                  <a:pt x="6891377" y="5132849"/>
                  <a:pt x="6893127" y="5133939"/>
                  <a:pt x="6894676" y="5135545"/>
                </a:cubicBezTo>
                <a:cubicBezTo>
                  <a:pt x="6896224" y="5137151"/>
                  <a:pt x="6898433" y="5141051"/>
                  <a:pt x="6901301" y="5147246"/>
                </a:cubicBezTo>
                <a:lnTo>
                  <a:pt x="6959809" y="5269941"/>
                </a:lnTo>
                <a:lnTo>
                  <a:pt x="6953270" y="5284052"/>
                </a:lnTo>
                <a:cubicBezTo>
                  <a:pt x="6948910" y="5293459"/>
                  <a:pt x="6945010" y="5299941"/>
                  <a:pt x="6941568" y="5303497"/>
                </a:cubicBezTo>
                <a:cubicBezTo>
                  <a:pt x="6939274" y="5305792"/>
                  <a:pt x="6936922" y="5306939"/>
                  <a:pt x="6934513" y="5306939"/>
                </a:cubicBezTo>
                <a:cubicBezTo>
                  <a:pt x="6933480" y="5306939"/>
                  <a:pt x="6932419" y="5306623"/>
                  <a:pt x="6931329" y="5305992"/>
                </a:cubicBezTo>
                <a:cubicBezTo>
                  <a:pt x="6930239" y="5305362"/>
                  <a:pt x="6928777" y="5303899"/>
                  <a:pt x="6926941" y="5301604"/>
                </a:cubicBezTo>
                <a:cubicBezTo>
                  <a:pt x="6923958" y="5298048"/>
                  <a:pt x="6921033" y="5295524"/>
                  <a:pt x="6918165" y="5294033"/>
                </a:cubicBezTo>
                <a:cubicBezTo>
                  <a:pt x="6913805" y="5291738"/>
                  <a:pt x="6909331" y="5290591"/>
                  <a:pt x="6904742" y="5290591"/>
                </a:cubicBezTo>
                <a:cubicBezTo>
                  <a:pt x="6897974" y="5290591"/>
                  <a:pt x="6892180" y="5293086"/>
                  <a:pt x="6887362" y="5298077"/>
                </a:cubicBezTo>
                <a:cubicBezTo>
                  <a:pt x="6882544" y="5303067"/>
                  <a:pt x="6880135" y="5309004"/>
                  <a:pt x="6880135" y="5315887"/>
                </a:cubicBezTo>
                <a:cubicBezTo>
                  <a:pt x="6880135" y="5324606"/>
                  <a:pt x="6884179" y="5332436"/>
                  <a:pt x="6892266" y="5339376"/>
                </a:cubicBezTo>
                <a:cubicBezTo>
                  <a:pt x="6900354" y="5346317"/>
                  <a:pt x="6910937" y="5349787"/>
                  <a:pt x="6924016" y="5349787"/>
                </a:cubicBezTo>
                <a:cubicBezTo>
                  <a:pt x="6937438" y="5349787"/>
                  <a:pt x="6949025" y="5346460"/>
                  <a:pt x="6958776" y="5339807"/>
                </a:cubicBezTo>
                <a:cubicBezTo>
                  <a:pt x="6968413" y="5333153"/>
                  <a:pt x="6977304" y="5321509"/>
                  <a:pt x="6985449" y="5304874"/>
                </a:cubicBezTo>
                <a:lnTo>
                  <a:pt x="7063230" y="5145353"/>
                </a:lnTo>
                <a:cubicBezTo>
                  <a:pt x="7066118" y="5139617"/>
                  <a:pt x="7068197" y="5136118"/>
                  <a:pt x="7069467" y="5134856"/>
                </a:cubicBezTo>
                <a:cubicBezTo>
                  <a:pt x="7070737" y="5133594"/>
                  <a:pt x="7072354" y="5132734"/>
                  <a:pt x="7074319" y="5132275"/>
                </a:cubicBezTo>
                <a:cubicBezTo>
                  <a:pt x="7075705" y="5131816"/>
                  <a:pt x="7080498" y="5131529"/>
                  <a:pt x="7088699" y="5131415"/>
                </a:cubicBezTo>
                <a:lnTo>
                  <a:pt x="7088699" y="5098203"/>
                </a:lnTo>
                <a:lnTo>
                  <a:pt x="6995774" y="5098203"/>
                </a:lnTo>
                <a:lnTo>
                  <a:pt x="6995774" y="5131415"/>
                </a:lnTo>
                <a:lnTo>
                  <a:pt x="7005583" y="5131415"/>
                </a:lnTo>
                <a:cubicBezTo>
                  <a:pt x="7011778" y="5131415"/>
                  <a:pt x="7015736" y="5131902"/>
                  <a:pt x="7017456" y="5132877"/>
                </a:cubicBezTo>
                <a:cubicBezTo>
                  <a:pt x="7019177" y="5133853"/>
                  <a:pt x="7020038" y="5135258"/>
                  <a:pt x="7020038" y="5137093"/>
                </a:cubicBezTo>
                <a:cubicBezTo>
                  <a:pt x="7020038" y="5139158"/>
                  <a:pt x="7019005" y="5142543"/>
                  <a:pt x="7016940" y="5147246"/>
                </a:cubicBezTo>
                <a:lnTo>
                  <a:pt x="6989869" y="5209489"/>
                </a:lnTo>
                <a:lnTo>
                  <a:pt x="6964022" y="5147289"/>
                </a:lnTo>
                <a:cubicBezTo>
                  <a:pt x="6961613" y="5141422"/>
                  <a:pt x="6960408" y="5137799"/>
                  <a:pt x="6960408" y="5136418"/>
                </a:cubicBezTo>
                <a:cubicBezTo>
                  <a:pt x="6960408" y="5134809"/>
                  <a:pt x="6961241" y="5133572"/>
                  <a:pt x="6962907" y="5132709"/>
                </a:cubicBezTo>
                <a:cubicBezTo>
                  <a:pt x="6964574" y="5131846"/>
                  <a:pt x="6968634" y="5131415"/>
                  <a:pt x="6975089" y="5131415"/>
                </a:cubicBezTo>
                <a:lnTo>
                  <a:pt x="6982180" y="5131415"/>
                </a:lnTo>
                <a:lnTo>
                  <a:pt x="6982180" y="5098203"/>
                </a:lnTo>
                <a:close/>
                <a:moveTo>
                  <a:pt x="6377263" y="5098203"/>
                </a:moveTo>
                <a:lnTo>
                  <a:pt x="6377263" y="5131415"/>
                </a:lnTo>
                <a:cubicBezTo>
                  <a:pt x="6384254" y="5131415"/>
                  <a:pt x="6388437" y="5131644"/>
                  <a:pt x="6389812" y="5132103"/>
                </a:cubicBezTo>
                <a:cubicBezTo>
                  <a:pt x="6391875" y="5132562"/>
                  <a:pt x="6393766" y="5133595"/>
                  <a:pt x="6395485" y="5135203"/>
                </a:cubicBezTo>
                <a:cubicBezTo>
                  <a:pt x="6397663" y="5137270"/>
                  <a:pt x="6399439" y="5139739"/>
                  <a:pt x="6400814" y="5142611"/>
                </a:cubicBezTo>
                <a:lnTo>
                  <a:pt x="6459518" y="5269941"/>
                </a:lnTo>
                <a:lnTo>
                  <a:pt x="6505809" y="5269941"/>
                </a:lnTo>
                <a:lnTo>
                  <a:pt x="6562080" y="5146386"/>
                </a:lnTo>
                <a:cubicBezTo>
                  <a:pt x="6564259" y="5141797"/>
                  <a:pt x="6566410" y="5138413"/>
                  <a:pt x="6568533" y="5136233"/>
                </a:cubicBezTo>
                <a:cubicBezTo>
                  <a:pt x="6570655" y="5134053"/>
                  <a:pt x="6572691" y="5132677"/>
                  <a:pt x="6574642" y="5132103"/>
                </a:cubicBezTo>
                <a:cubicBezTo>
                  <a:pt x="6575903" y="5131759"/>
                  <a:pt x="6580378" y="5131529"/>
                  <a:pt x="6588064" y="5131415"/>
                </a:cubicBezTo>
                <a:lnTo>
                  <a:pt x="6588064" y="5098203"/>
                </a:lnTo>
                <a:lnTo>
                  <a:pt x="6496688" y="5098203"/>
                </a:lnTo>
                <a:lnTo>
                  <a:pt x="6496688" y="5131415"/>
                </a:lnTo>
                <a:lnTo>
                  <a:pt x="6504776" y="5131415"/>
                </a:lnTo>
                <a:cubicBezTo>
                  <a:pt x="6511086" y="5131415"/>
                  <a:pt x="6515158" y="5131874"/>
                  <a:pt x="6516994" y="5132791"/>
                </a:cubicBezTo>
                <a:cubicBezTo>
                  <a:pt x="6519403" y="5133939"/>
                  <a:pt x="6520608" y="5135659"/>
                  <a:pt x="6520608" y="5137954"/>
                </a:cubicBezTo>
                <a:cubicBezTo>
                  <a:pt x="6520608" y="5139789"/>
                  <a:pt x="6519805" y="5142600"/>
                  <a:pt x="6518199" y="5146386"/>
                </a:cubicBezTo>
                <a:lnTo>
                  <a:pt x="6490351" y="5213337"/>
                </a:lnTo>
                <a:lnTo>
                  <a:pt x="6463648" y="5146386"/>
                </a:lnTo>
                <a:cubicBezTo>
                  <a:pt x="6462157" y="5142715"/>
                  <a:pt x="6461411" y="5140019"/>
                  <a:pt x="6461411" y="5138298"/>
                </a:cubicBezTo>
                <a:cubicBezTo>
                  <a:pt x="6461411" y="5136118"/>
                  <a:pt x="6462501" y="5134340"/>
                  <a:pt x="6464681" y="5132963"/>
                </a:cubicBezTo>
                <a:cubicBezTo>
                  <a:pt x="6466287" y="5131931"/>
                  <a:pt x="6470474" y="5131415"/>
                  <a:pt x="6477243" y="5131415"/>
                </a:cubicBezTo>
                <a:lnTo>
                  <a:pt x="6482750" y="5131415"/>
                </a:lnTo>
                <a:lnTo>
                  <a:pt x="6482750" y="5098203"/>
                </a:lnTo>
                <a:close/>
                <a:moveTo>
                  <a:pt x="6663906" y="5094073"/>
                </a:moveTo>
                <a:cubicBezTo>
                  <a:pt x="6657711" y="5097285"/>
                  <a:pt x="6652491" y="5099579"/>
                  <a:pt x="6648246" y="5100956"/>
                </a:cubicBezTo>
                <a:cubicBezTo>
                  <a:pt x="6641707" y="5103021"/>
                  <a:pt x="6634279" y="5104799"/>
                  <a:pt x="6625962" y="5106291"/>
                </a:cubicBezTo>
                <a:cubicBezTo>
                  <a:pt x="6617644" y="5107782"/>
                  <a:pt x="6608954" y="5108757"/>
                  <a:pt x="6599891" y="5109216"/>
                </a:cubicBezTo>
                <a:lnTo>
                  <a:pt x="6599891" y="5141568"/>
                </a:lnTo>
                <a:lnTo>
                  <a:pt x="6625359" y="5141568"/>
                </a:lnTo>
                <a:lnTo>
                  <a:pt x="6625359" y="5223651"/>
                </a:lnTo>
                <a:cubicBezTo>
                  <a:pt x="6625359" y="5228125"/>
                  <a:pt x="6624958" y="5231108"/>
                  <a:pt x="6624155" y="5232599"/>
                </a:cubicBezTo>
                <a:cubicBezTo>
                  <a:pt x="6623352" y="5234091"/>
                  <a:pt x="6622119" y="5235152"/>
                  <a:pt x="6620455" y="5235783"/>
                </a:cubicBezTo>
                <a:cubicBezTo>
                  <a:pt x="6618792" y="5236414"/>
                  <a:pt x="6614977" y="5236729"/>
                  <a:pt x="6609012" y="5236729"/>
                </a:cubicBezTo>
                <a:lnTo>
                  <a:pt x="6599891" y="5236729"/>
                </a:lnTo>
                <a:lnTo>
                  <a:pt x="6599891" y="5269941"/>
                </a:lnTo>
                <a:lnTo>
                  <a:pt x="6706238" y="5269941"/>
                </a:lnTo>
                <a:lnTo>
                  <a:pt x="6706238" y="5236729"/>
                </a:lnTo>
                <a:lnTo>
                  <a:pt x="6696946" y="5236729"/>
                </a:lnTo>
                <a:cubicBezTo>
                  <a:pt x="6690751" y="5236729"/>
                  <a:pt x="6686764" y="5236356"/>
                  <a:pt x="6684986" y="5235611"/>
                </a:cubicBezTo>
                <a:cubicBezTo>
                  <a:pt x="6683208" y="5234865"/>
                  <a:pt x="6681975" y="5233804"/>
                  <a:pt x="6681286" y="5232427"/>
                </a:cubicBezTo>
                <a:cubicBezTo>
                  <a:pt x="6680598" y="5231050"/>
                  <a:pt x="6680254" y="5227322"/>
                  <a:pt x="6680254" y="5221242"/>
                </a:cubicBezTo>
                <a:lnTo>
                  <a:pt x="6680254" y="5094073"/>
                </a:lnTo>
                <a:close/>
                <a:moveTo>
                  <a:pt x="6330531" y="5094073"/>
                </a:moveTo>
                <a:cubicBezTo>
                  <a:pt x="6324336" y="5097285"/>
                  <a:pt x="6319116" y="5099579"/>
                  <a:pt x="6314871" y="5100956"/>
                </a:cubicBezTo>
                <a:cubicBezTo>
                  <a:pt x="6308332" y="5103021"/>
                  <a:pt x="6300904" y="5104799"/>
                  <a:pt x="6292587" y="5106291"/>
                </a:cubicBezTo>
                <a:cubicBezTo>
                  <a:pt x="6284269" y="5107782"/>
                  <a:pt x="6275579" y="5108757"/>
                  <a:pt x="6266516" y="5109216"/>
                </a:cubicBezTo>
                <a:lnTo>
                  <a:pt x="6266516" y="5141568"/>
                </a:lnTo>
                <a:lnTo>
                  <a:pt x="6291984" y="5141568"/>
                </a:lnTo>
                <a:lnTo>
                  <a:pt x="6291984" y="5223651"/>
                </a:lnTo>
                <a:cubicBezTo>
                  <a:pt x="6291984" y="5228125"/>
                  <a:pt x="6291583" y="5231108"/>
                  <a:pt x="6290780" y="5232599"/>
                </a:cubicBezTo>
                <a:cubicBezTo>
                  <a:pt x="6289977" y="5234091"/>
                  <a:pt x="6288744" y="5235152"/>
                  <a:pt x="6287080" y="5235783"/>
                </a:cubicBezTo>
                <a:cubicBezTo>
                  <a:pt x="6285417" y="5236414"/>
                  <a:pt x="6281602" y="5236729"/>
                  <a:pt x="6275637" y="5236729"/>
                </a:cubicBezTo>
                <a:lnTo>
                  <a:pt x="6266516" y="5236729"/>
                </a:lnTo>
                <a:lnTo>
                  <a:pt x="6266516" y="5269941"/>
                </a:lnTo>
                <a:lnTo>
                  <a:pt x="6372863" y="5269941"/>
                </a:lnTo>
                <a:lnTo>
                  <a:pt x="6372863" y="5236729"/>
                </a:lnTo>
                <a:lnTo>
                  <a:pt x="6363571" y="5236729"/>
                </a:lnTo>
                <a:cubicBezTo>
                  <a:pt x="6357376" y="5236729"/>
                  <a:pt x="6353389" y="5236356"/>
                  <a:pt x="6351611" y="5235611"/>
                </a:cubicBezTo>
                <a:cubicBezTo>
                  <a:pt x="6349833" y="5234865"/>
                  <a:pt x="6348600" y="5233804"/>
                  <a:pt x="6347911" y="5232427"/>
                </a:cubicBezTo>
                <a:cubicBezTo>
                  <a:pt x="6347223" y="5231050"/>
                  <a:pt x="6346879" y="5227322"/>
                  <a:pt x="6346879" y="5221242"/>
                </a:cubicBezTo>
                <a:lnTo>
                  <a:pt x="6346879" y="5094073"/>
                </a:lnTo>
                <a:close/>
                <a:moveTo>
                  <a:pt x="6002138" y="5094073"/>
                </a:moveTo>
                <a:cubicBezTo>
                  <a:pt x="5982405" y="5094073"/>
                  <a:pt x="5965283" y="5097973"/>
                  <a:pt x="5950770" y="5105774"/>
                </a:cubicBezTo>
                <a:cubicBezTo>
                  <a:pt x="5936258" y="5113575"/>
                  <a:pt x="5924844" y="5124474"/>
                  <a:pt x="5916526" y="5138470"/>
                </a:cubicBezTo>
                <a:cubicBezTo>
                  <a:pt x="5908209" y="5152466"/>
                  <a:pt x="5904050" y="5167896"/>
                  <a:pt x="5904050" y="5184760"/>
                </a:cubicBezTo>
                <a:cubicBezTo>
                  <a:pt x="5904050" y="5209655"/>
                  <a:pt x="5912969" y="5230764"/>
                  <a:pt x="5930809" y="5248087"/>
                </a:cubicBezTo>
                <a:cubicBezTo>
                  <a:pt x="5948648" y="5265410"/>
                  <a:pt x="5970875" y="5274071"/>
                  <a:pt x="5997491" y="5274071"/>
                </a:cubicBezTo>
                <a:cubicBezTo>
                  <a:pt x="6014126" y="5274071"/>
                  <a:pt x="6029727" y="5270343"/>
                  <a:pt x="6044297" y="5262886"/>
                </a:cubicBezTo>
                <a:cubicBezTo>
                  <a:pt x="6058867" y="5255429"/>
                  <a:pt x="6072920" y="5243498"/>
                  <a:pt x="6086457" y="5227092"/>
                </a:cubicBezTo>
                <a:lnTo>
                  <a:pt x="6061161" y="5204894"/>
                </a:lnTo>
                <a:cubicBezTo>
                  <a:pt x="6051755" y="5215678"/>
                  <a:pt x="6042978" y="5223249"/>
                  <a:pt x="6034833" y="5227609"/>
                </a:cubicBezTo>
                <a:cubicBezTo>
                  <a:pt x="6026688" y="5231968"/>
                  <a:pt x="6018600" y="5234148"/>
                  <a:pt x="6010570" y="5234148"/>
                </a:cubicBezTo>
                <a:cubicBezTo>
                  <a:pt x="6002194" y="5234148"/>
                  <a:pt x="5994537" y="5231968"/>
                  <a:pt x="5987597" y="5227609"/>
                </a:cubicBezTo>
                <a:cubicBezTo>
                  <a:pt x="5980655" y="5223249"/>
                  <a:pt x="5975120" y="5216854"/>
                  <a:pt x="5970990" y="5208422"/>
                </a:cubicBezTo>
                <a:cubicBezTo>
                  <a:pt x="5966860" y="5199989"/>
                  <a:pt x="5964796" y="5190496"/>
                  <a:pt x="5964796" y="5179942"/>
                </a:cubicBezTo>
                <a:cubicBezTo>
                  <a:pt x="5964796" y="5170305"/>
                  <a:pt x="5966545" y="5161586"/>
                  <a:pt x="5970044" y="5153785"/>
                </a:cubicBezTo>
                <a:cubicBezTo>
                  <a:pt x="5973543" y="5145984"/>
                  <a:pt x="5978017" y="5140162"/>
                  <a:pt x="5983467" y="5136319"/>
                </a:cubicBezTo>
                <a:cubicBezTo>
                  <a:pt x="5988915" y="5132476"/>
                  <a:pt x="5994623" y="5130554"/>
                  <a:pt x="6000588" y="5130554"/>
                </a:cubicBezTo>
                <a:cubicBezTo>
                  <a:pt x="6004259" y="5130554"/>
                  <a:pt x="6007529" y="5131214"/>
                  <a:pt x="6010398" y="5132533"/>
                </a:cubicBezTo>
                <a:cubicBezTo>
                  <a:pt x="6013265" y="5133853"/>
                  <a:pt x="6015732" y="5135717"/>
                  <a:pt x="6017797" y="5138126"/>
                </a:cubicBezTo>
                <a:cubicBezTo>
                  <a:pt x="6019861" y="5140535"/>
                  <a:pt x="6022788" y="5145468"/>
                  <a:pt x="6026573" y="5152925"/>
                </a:cubicBezTo>
                <a:cubicBezTo>
                  <a:pt x="6029555" y="5158891"/>
                  <a:pt x="6031563" y="5162447"/>
                  <a:pt x="6032596" y="5163594"/>
                </a:cubicBezTo>
                <a:cubicBezTo>
                  <a:pt x="6034890" y="5166233"/>
                  <a:pt x="6037758" y="5168412"/>
                  <a:pt x="6041200" y="5170133"/>
                </a:cubicBezTo>
                <a:cubicBezTo>
                  <a:pt x="6044641" y="5171854"/>
                  <a:pt x="6048542" y="5172715"/>
                  <a:pt x="6052901" y="5172715"/>
                </a:cubicBezTo>
                <a:cubicBezTo>
                  <a:pt x="6058293" y="5172715"/>
                  <a:pt x="6063398" y="5171453"/>
                  <a:pt x="6068217" y="5168929"/>
                </a:cubicBezTo>
                <a:cubicBezTo>
                  <a:pt x="6073035" y="5166405"/>
                  <a:pt x="6076620" y="5163107"/>
                  <a:pt x="6078973" y="5159034"/>
                </a:cubicBezTo>
                <a:cubicBezTo>
                  <a:pt x="6081324" y="5154961"/>
                  <a:pt x="6082500" y="5150344"/>
                  <a:pt x="6082500" y="5145181"/>
                </a:cubicBezTo>
                <a:cubicBezTo>
                  <a:pt x="6082500" y="5133021"/>
                  <a:pt x="6075015" y="5121463"/>
                  <a:pt x="6060043" y="5110507"/>
                </a:cubicBezTo>
                <a:cubicBezTo>
                  <a:pt x="6045072" y="5099551"/>
                  <a:pt x="6025770" y="5094073"/>
                  <a:pt x="6002138" y="5094073"/>
                </a:cubicBezTo>
                <a:close/>
                <a:moveTo>
                  <a:pt x="5790411" y="5094073"/>
                </a:moveTo>
                <a:cubicBezTo>
                  <a:pt x="5774465" y="5094073"/>
                  <a:pt x="5760124" y="5096597"/>
                  <a:pt x="5747390" y="5101644"/>
                </a:cubicBezTo>
                <a:cubicBezTo>
                  <a:pt x="5734656" y="5106692"/>
                  <a:pt x="5725076" y="5113174"/>
                  <a:pt x="5718652" y="5121090"/>
                </a:cubicBezTo>
                <a:cubicBezTo>
                  <a:pt x="5713834" y="5127055"/>
                  <a:pt x="5711425" y="5133881"/>
                  <a:pt x="5711425" y="5141568"/>
                </a:cubicBezTo>
                <a:cubicBezTo>
                  <a:pt x="5711425" y="5148336"/>
                  <a:pt x="5713776" y="5154015"/>
                  <a:pt x="5718480" y="5158604"/>
                </a:cubicBezTo>
                <a:cubicBezTo>
                  <a:pt x="5723183" y="5163193"/>
                  <a:pt x="5729206" y="5165487"/>
                  <a:pt x="5736549" y="5165487"/>
                </a:cubicBezTo>
                <a:cubicBezTo>
                  <a:pt x="5742399" y="5165487"/>
                  <a:pt x="5747476" y="5163938"/>
                  <a:pt x="5751779" y="5160841"/>
                </a:cubicBezTo>
                <a:cubicBezTo>
                  <a:pt x="5756081" y="5157743"/>
                  <a:pt x="5759780" y="5152638"/>
                  <a:pt x="5762877" y="5145525"/>
                </a:cubicBezTo>
                <a:cubicBezTo>
                  <a:pt x="5765286" y="5139904"/>
                  <a:pt x="5767409" y="5136118"/>
                  <a:pt x="5769244" y="5134168"/>
                </a:cubicBezTo>
                <a:cubicBezTo>
                  <a:pt x="5771081" y="5132218"/>
                  <a:pt x="5773546" y="5130612"/>
                  <a:pt x="5776644" y="5129350"/>
                </a:cubicBezTo>
                <a:cubicBezTo>
                  <a:pt x="5779741" y="5128088"/>
                  <a:pt x="5783184" y="5127457"/>
                  <a:pt x="5786969" y="5127457"/>
                </a:cubicBezTo>
                <a:cubicBezTo>
                  <a:pt x="5791903" y="5127457"/>
                  <a:pt x="5796033" y="5128403"/>
                  <a:pt x="5799359" y="5130296"/>
                </a:cubicBezTo>
                <a:cubicBezTo>
                  <a:pt x="5802686" y="5132189"/>
                  <a:pt x="5804980" y="5134569"/>
                  <a:pt x="5806242" y="5137438"/>
                </a:cubicBezTo>
                <a:cubicBezTo>
                  <a:pt x="5807504" y="5140306"/>
                  <a:pt x="5808136" y="5145525"/>
                  <a:pt x="5808136" y="5153097"/>
                </a:cubicBezTo>
                <a:lnTo>
                  <a:pt x="5808136" y="5165831"/>
                </a:lnTo>
                <a:cubicBezTo>
                  <a:pt x="5787370" y="5167437"/>
                  <a:pt x="5769732" y="5170105"/>
                  <a:pt x="5755220" y="5173833"/>
                </a:cubicBezTo>
                <a:cubicBezTo>
                  <a:pt x="5740707" y="5177561"/>
                  <a:pt x="5729981" y="5181835"/>
                  <a:pt x="5723041" y="5186653"/>
                </a:cubicBezTo>
                <a:cubicBezTo>
                  <a:pt x="5716099" y="5191471"/>
                  <a:pt x="5710879" y="5197093"/>
                  <a:pt x="5707381" y="5203517"/>
                </a:cubicBezTo>
                <a:cubicBezTo>
                  <a:pt x="5703882" y="5209942"/>
                  <a:pt x="5702132" y="5216997"/>
                  <a:pt x="5702132" y="5224683"/>
                </a:cubicBezTo>
                <a:cubicBezTo>
                  <a:pt x="5702132" y="5238221"/>
                  <a:pt x="5707180" y="5249607"/>
                  <a:pt x="5717275" y="5258842"/>
                </a:cubicBezTo>
                <a:cubicBezTo>
                  <a:pt x="5727371" y="5268077"/>
                  <a:pt x="5740621" y="5272694"/>
                  <a:pt x="5757026" y="5272694"/>
                </a:cubicBezTo>
                <a:cubicBezTo>
                  <a:pt x="5765746" y="5272694"/>
                  <a:pt x="5774779" y="5271117"/>
                  <a:pt x="5784129" y="5267962"/>
                </a:cubicBezTo>
                <a:cubicBezTo>
                  <a:pt x="5793479" y="5264807"/>
                  <a:pt x="5803890" y="5259502"/>
                  <a:pt x="5815363" y="5252044"/>
                </a:cubicBezTo>
                <a:cubicBezTo>
                  <a:pt x="5820411" y="5258928"/>
                  <a:pt x="5826663" y="5264090"/>
                  <a:pt x="5834119" y="5267532"/>
                </a:cubicBezTo>
                <a:cubicBezTo>
                  <a:pt x="5841576" y="5270974"/>
                  <a:pt x="5850582" y="5272694"/>
                  <a:pt x="5861137" y="5272694"/>
                </a:cubicBezTo>
                <a:cubicBezTo>
                  <a:pt x="5870085" y="5272694"/>
                  <a:pt x="5879434" y="5271146"/>
                  <a:pt x="5889186" y="5268048"/>
                </a:cubicBezTo>
                <a:lnTo>
                  <a:pt x="5889186" y="5234492"/>
                </a:lnTo>
                <a:cubicBezTo>
                  <a:pt x="5883794" y="5236328"/>
                  <a:pt x="5879492" y="5237245"/>
                  <a:pt x="5876280" y="5237245"/>
                </a:cubicBezTo>
                <a:cubicBezTo>
                  <a:pt x="5873067" y="5237245"/>
                  <a:pt x="5870143" y="5236442"/>
                  <a:pt x="5867503" y="5234836"/>
                </a:cubicBezTo>
                <a:cubicBezTo>
                  <a:pt x="5864865" y="5233230"/>
                  <a:pt x="5863144" y="5231366"/>
                  <a:pt x="5862341" y="5229243"/>
                </a:cubicBezTo>
                <a:cubicBezTo>
                  <a:pt x="5861538" y="5227121"/>
                  <a:pt x="5861137" y="5222274"/>
                  <a:pt x="5861137" y="5214703"/>
                </a:cubicBezTo>
                <a:lnTo>
                  <a:pt x="5861137" y="5153097"/>
                </a:lnTo>
                <a:cubicBezTo>
                  <a:pt x="5861137" y="5138413"/>
                  <a:pt x="5858928" y="5127485"/>
                  <a:pt x="5854511" y="5120315"/>
                </a:cubicBezTo>
                <a:cubicBezTo>
                  <a:pt x="5850094" y="5113145"/>
                  <a:pt x="5842293" y="5106979"/>
                  <a:pt x="5831109" y="5101817"/>
                </a:cubicBezTo>
                <a:cubicBezTo>
                  <a:pt x="5819923" y="5096654"/>
                  <a:pt x="5806357" y="5094073"/>
                  <a:pt x="5790411" y="5094073"/>
                </a:cubicBezTo>
                <a:close/>
                <a:moveTo>
                  <a:pt x="6767425" y="5039178"/>
                </a:moveTo>
                <a:cubicBezTo>
                  <a:pt x="6765934" y="5051224"/>
                  <a:pt x="6763209" y="5061148"/>
                  <a:pt x="6759251" y="5068949"/>
                </a:cubicBezTo>
                <a:cubicBezTo>
                  <a:pt x="6755293" y="5076750"/>
                  <a:pt x="6750045" y="5083432"/>
                  <a:pt x="6743506" y="5088996"/>
                </a:cubicBezTo>
                <a:cubicBezTo>
                  <a:pt x="6736967" y="5094560"/>
                  <a:pt x="6729108" y="5098834"/>
                  <a:pt x="6719930" y="5101817"/>
                </a:cubicBezTo>
                <a:lnTo>
                  <a:pt x="6719930" y="5134856"/>
                </a:lnTo>
                <a:lnTo>
                  <a:pt x="6745743" y="5134856"/>
                </a:lnTo>
                <a:lnTo>
                  <a:pt x="6745743" y="5216768"/>
                </a:lnTo>
                <a:cubicBezTo>
                  <a:pt x="6745743" y="5227437"/>
                  <a:pt x="6746861" y="5235582"/>
                  <a:pt x="6749098" y="5241203"/>
                </a:cubicBezTo>
                <a:cubicBezTo>
                  <a:pt x="6751335" y="5246825"/>
                  <a:pt x="6755351" y="5252130"/>
                  <a:pt x="6761144" y="5257121"/>
                </a:cubicBezTo>
                <a:cubicBezTo>
                  <a:pt x="6766938" y="5262111"/>
                  <a:pt x="6773936" y="5265955"/>
                  <a:pt x="6782138" y="5268650"/>
                </a:cubicBezTo>
                <a:cubicBezTo>
                  <a:pt x="6790341" y="5271346"/>
                  <a:pt x="6799777" y="5272694"/>
                  <a:pt x="6810446" y="5272694"/>
                </a:cubicBezTo>
                <a:cubicBezTo>
                  <a:pt x="6819853" y="5272694"/>
                  <a:pt x="6828601" y="5271748"/>
                  <a:pt x="6836688" y="5269855"/>
                </a:cubicBezTo>
                <a:cubicBezTo>
                  <a:pt x="6844776" y="5267962"/>
                  <a:pt x="6853811" y="5264664"/>
                  <a:pt x="6863791" y="5259960"/>
                </a:cubicBezTo>
                <a:lnTo>
                  <a:pt x="6863791" y="5223135"/>
                </a:lnTo>
                <a:cubicBezTo>
                  <a:pt x="6852090" y="5230821"/>
                  <a:pt x="6840331" y="5234664"/>
                  <a:pt x="6828514" y="5234664"/>
                </a:cubicBezTo>
                <a:cubicBezTo>
                  <a:pt x="6821861" y="5234664"/>
                  <a:pt x="6815952" y="5233115"/>
                  <a:pt x="6810790" y="5230018"/>
                </a:cubicBezTo>
                <a:cubicBezTo>
                  <a:pt x="6806889" y="5227724"/>
                  <a:pt x="6804222" y="5224655"/>
                  <a:pt x="6802788" y="5220811"/>
                </a:cubicBezTo>
                <a:cubicBezTo>
                  <a:pt x="6801354" y="5216968"/>
                  <a:pt x="6800637" y="5208278"/>
                  <a:pt x="6800637" y="5194741"/>
                </a:cubicBezTo>
                <a:lnTo>
                  <a:pt x="6800637" y="5134856"/>
                </a:lnTo>
                <a:lnTo>
                  <a:pt x="6856048" y="5134856"/>
                </a:lnTo>
                <a:lnTo>
                  <a:pt x="6856048" y="5098203"/>
                </a:lnTo>
                <a:lnTo>
                  <a:pt x="6800637" y="5098203"/>
                </a:lnTo>
                <a:lnTo>
                  <a:pt x="6800637" y="5039178"/>
                </a:lnTo>
                <a:close/>
                <a:moveTo>
                  <a:pt x="6148300" y="5039178"/>
                </a:moveTo>
                <a:cubicBezTo>
                  <a:pt x="6146809" y="5051224"/>
                  <a:pt x="6144085" y="5061148"/>
                  <a:pt x="6140127" y="5068949"/>
                </a:cubicBezTo>
                <a:cubicBezTo>
                  <a:pt x="6136168" y="5076750"/>
                  <a:pt x="6130920" y="5083432"/>
                  <a:pt x="6124381" y="5088996"/>
                </a:cubicBezTo>
                <a:cubicBezTo>
                  <a:pt x="6117842" y="5094560"/>
                  <a:pt x="6109983" y="5098834"/>
                  <a:pt x="6100805" y="5101817"/>
                </a:cubicBezTo>
                <a:lnTo>
                  <a:pt x="6100805" y="5134856"/>
                </a:lnTo>
                <a:lnTo>
                  <a:pt x="6126618" y="5134856"/>
                </a:lnTo>
                <a:lnTo>
                  <a:pt x="6126618" y="5216768"/>
                </a:lnTo>
                <a:cubicBezTo>
                  <a:pt x="6126618" y="5227437"/>
                  <a:pt x="6127737" y="5235582"/>
                  <a:pt x="6129973" y="5241203"/>
                </a:cubicBezTo>
                <a:cubicBezTo>
                  <a:pt x="6132210" y="5246825"/>
                  <a:pt x="6136226" y="5252130"/>
                  <a:pt x="6142019" y="5257121"/>
                </a:cubicBezTo>
                <a:cubicBezTo>
                  <a:pt x="6147813" y="5262111"/>
                  <a:pt x="6154811" y="5265955"/>
                  <a:pt x="6163013" y="5268650"/>
                </a:cubicBezTo>
                <a:cubicBezTo>
                  <a:pt x="6171216" y="5271346"/>
                  <a:pt x="6180652" y="5272694"/>
                  <a:pt x="6191321" y="5272694"/>
                </a:cubicBezTo>
                <a:cubicBezTo>
                  <a:pt x="6200729" y="5272694"/>
                  <a:pt x="6209476" y="5271748"/>
                  <a:pt x="6217563" y="5269855"/>
                </a:cubicBezTo>
                <a:cubicBezTo>
                  <a:pt x="6225651" y="5267962"/>
                  <a:pt x="6234686" y="5264664"/>
                  <a:pt x="6244666" y="5259960"/>
                </a:cubicBezTo>
                <a:lnTo>
                  <a:pt x="6244666" y="5223135"/>
                </a:lnTo>
                <a:cubicBezTo>
                  <a:pt x="6232965" y="5230821"/>
                  <a:pt x="6221206" y="5234664"/>
                  <a:pt x="6209389" y="5234664"/>
                </a:cubicBezTo>
                <a:cubicBezTo>
                  <a:pt x="6202736" y="5234664"/>
                  <a:pt x="6196827" y="5233115"/>
                  <a:pt x="6191665" y="5230018"/>
                </a:cubicBezTo>
                <a:cubicBezTo>
                  <a:pt x="6187764" y="5227724"/>
                  <a:pt x="6185097" y="5224655"/>
                  <a:pt x="6183663" y="5220811"/>
                </a:cubicBezTo>
                <a:cubicBezTo>
                  <a:pt x="6182229" y="5216968"/>
                  <a:pt x="6181512" y="5208278"/>
                  <a:pt x="6181512" y="5194741"/>
                </a:cubicBezTo>
                <a:lnTo>
                  <a:pt x="6181512" y="5134856"/>
                </a:lnTo>
                <a:lnTo>
                  <a:pt x="6236923" y="5134856"/>
                </a:lnTo>
                <a:lnTo>
                  <a:pt x="6236923" y="5098203"/>
                </a:lnTo>
                <a:lnTo>
                  <a:pt x="6181512" y="5098203"/>
                </a:lnTo>
                <a:lnTo>
                  <a:pt x="6181512" y="5039178"/>
                </a:lnTo>
                <a:close/>
                <a:moveTo>
                  <a:pt x="6652376" y="5017324"/>
                </a:moveTo>
                <a:cubicBezTo>
                  <a:pt x="6644002" y="5017324"/>
                  <a:pt x="6636660" y="5020450"/>
                  <a:pt x="6630350" y="5026703"/>
                </a:cubicBezTo>
                <a:cubicBezTo>
                  <a:pt x="6624040" y="5032955"/>
                  <a:pt x="6620885" y="5040383"/>
                  <a:pt x="6620885" y="5048987"/>
                </a:cubicBezTo>
                <a:cubicBezTo>
                  <a:pt x="6620885" y="5057706"/>
                  <a:pt x="6623954" y="5065134"/>
                  <a:pt x="6630092" y="5071272"/>
                </a:cubicBezTo>
                <a:cubicBezTo>
                  <a:pt x="6636229" y="5077409"/>
                  <a:pt x="6643657" y="5080478"/>
                  <a:pt x="6652376" y="5080478"/>
                </a:cubicBezTo>
                <a:cubicBezTo>
                  <a:pt x="6661095" y="5080478"/>
                  <a:pt x="6668523" y="5077409"/>
                  <a:pt x="6674661" y="5071272"/>
                </a:cubicBezTo>
                <a:cubicBezTo>
                  <a:pt x="6680799" y="5065134"/>
                  <a:pt x="6683867" y="5057649"/>
                  <a:pt x="6683867" y="5048815"/>
                </a:cubicBezTo>
                <a:cubicBezTo>
                  <a:pt x="6683867" y="5040096"/>
                  <a:pt x="6680799" y="5032668"/>
                  <a:pt x="6674661" y="5026530"/>
                </a:cubicBezTo>
                <a:cubicBezTo>
                  <a:pt x="6668523" y="5020393"/>
                  <a:pt x="6661095" y="5017324"/>
                  <a:pt x="6652376" y="5017324"/>
                </a:cubicBezTo>
                <a:close/>
                <a:moveTo>
                  <a:pt x="6319001" y="5017324"/>
                </a:moveTo>
                <a:cubicBezTo>
                  <a:pt x="6310627" y="5017324"/>
                  <a:pt x="6303285" y="5020450"/>
                  <a:pt x="6296975" y="5026703"/>
                </a:cubicBezTo>
                <a:cubicBezTo>
                  <a:pt x="6290665" y="5032955"/>
                  <a:pt x="6287510" y="5040383"/>
                  <a:pt x="6287510" y="5048987"/>
                </a:cubicBezTo>
                <a:cubicBezTo>
                  <a:pt x="6287510" y="5057706"/>
                  <a:pt x="6290579" y="5065134"/>
                  <a:pt x="6296717" y="5071272"/>
                </a:cubicBezTo>
                <a:cubicBezTo>
                  <a:pt x="6302854" y="5077409"/>
                  <a:pt x="6310282" y="5080478"/>
                  <a:pt x="6319001" y="5080478"/>
                </a:cubicBezTo>
                <a:cubicBezTo>
                  <a:pt x="6327720" y="5080478"/>
                  <a:pt x="6335148" y="5077409"/>
                  <a:pt x="6341286" y="5071272"/>
                </a:cubicBezTo>
                <a:cubicBezTo>
                  <a:pt x="6347424" y="5065134"/>
                  <a:pt x="6350492" y="5057649"/>
                  <a:pt x="6350492" y="5048815"/>
                </a:cubicBezTo>
                <a:cubicBezTo>
                  <a:pt x="6350492" y="5040096"/>
                  <a:pt x="6347424" y="5032668"/>
                  <a:pt x="6341286" y="5026530"/>
                </a:cubicBezTo>
                <a:cubicBezTo>
                  <a:pt x="6335148" y="5020393"/>
                  <a:pt x="6327720" y="5017324"/>
                  <a:pt x="6319001" y="5017324"/>
                </a:cubicBezTo>
                <a:close/>
                <a:moveTo>
                  <a:pt x="8875185" y="4765772"/>
                </a:moveTo>
                <a:lnTo>
                  <a:pt x="8875185" y="4795886"/>
                </a:lnTo>
                <a:cubicBezTo>
                  <a:pt x="8868989" y="4799672"/>
                  <a:pt x="8863397" y="4802540"/>
                  <a:pt x="8858407" y="4804491"/>
                </a:cubicBezTo>
                <a:cubicBezTo>
                  <a:pt x="8853416" y="4806441"/>
                  <a:pt x="8849028" y="4807416"/>
                  <a:pt x="8845242" y="4807416"/>
                </a:cubicBezTo>
                <a:cubicBezTo>
                  <a:pt x="8839391" y="4807416"/>
                  <a:pt x="8834745" y="4805867"/>
                  <a:pt x="8831303" y="4802770"/>
                </a:cubicBezTo>
                <a:cubicBezTo>
                  <a:pt x="8827862" y="4799672"/>
                  <a:pt x="8826141" y="4795829"/>
                  <a:pt x="8826141" y="4791240"/>
                </a:cubicBezTo>
                <a:cubicBezTo>
                  <a:pt x="8826141" y="4787684"/>
                  <a:pt x="8827460" y="4784213"/>
                  <a:pt x="8830099" y="4780829"/>
                </a:cubicBezTo>
                <a:cubicBezTo>
                  <a:pt x="8832737" y="4777445"/>
                  <a:pt x="8837154" y="4774634"/>
                  <a:pt x="8843349" y="4772397"/>
                </a:cubicBezTo>
                <a:cubicBezTo>
                  <a:pt x="8849544" y="4770160"/>
                  <a:pt x="8860155" y="4767952"/>
                  <a:pt x="8875185" y="4765772"/>
                </a:cubicBezTo>
                <a:close/>
                <a:moveTo>
                  <a:pt x="6312960" y="4765772"/>
                </a:moveTo>
                <a:lnTo>
                  <a:pt x="6312960" y="4795886"/>
                </a:lnTo>
                <a:cubicBezTo>
                  <a:pt x="6306765" y="4799672"/>
                  <a:pt x="6301172" y="4802540"/>
                  <a:pt x="6296182" y="4804491"/>
                </a:cubicBezTo>
                <a:cubicBezTo>
                  <a:pt x="6291191" y="4806441"/>
                  <a:pt x="6286803" y="4807416"/>
                  <a:pt x="6283018" y="4807416"/>
                </a:cubicBezTo>
                <a:cubicBezTo>
                  <a:pt x="6277167" y="4807416"/>
                  <a:pt x="6272520" y="4805867"/>
                  <a:pt x="6269079" y="4802770"/>
                </a:cubicBezTo>
                <a:cubicBezTo>
                  <a:pt x="6265637" y="4799672"/>
                  <a:pt x="6263916" y="4795829"/>
                  <a:pt x="6263916" y="4791240"/>
                </a:cubicBezTo>
                <a:cubicBezTo>
                  <a:pt x="6263916" y="4787684"/>
                  <a:pt x="6265236" y="4784213"/>
                  <a:pt x="6267874" y="4780829"/>
                </a:cubicBezTo>
                <a:cubicBezTo>
                  <a:pt x="6270513" y="4777445"/>
                  <a:pt x="6274930" y="4774634"/>
                  <a:pt x="6281125" y="4772397"/>
                </a:cubicBezTo>
                <a:cubicBezTo>
                  <a:pt x="6287320" y="4770160"/>
                  <a:pt x="6297931" y="4767952"/>
                  <a:pt x="6312960" y="4765772"/>
                </a:cubicBezTo>
                <a:close/>
                <a:moveTo>
                  <a:pt x="3817410" y="4765772"/>
                </a:moveTo>
                <a:lnTo>
                  <a:pt x="3817410" y="4795886"/>
                </a:lnTo>
                <a:cubicBezTo>
                  <a:pt x="3811215" y="4799672"/>
                  <a:pt x="3805622" y="4802540"/>
                  <a:pt x="3800632" y="4804491"/>
                </a:cubicBezTo>
                <a:cubicBezTo>
                  <a:pt x="3795642" y="4806441"/>
                  <a:pt x="3791254" y="4807416"/>
                  <a:pt x="3787468" y="4807416"/>
                </a:cubicBezTo>
                <a:cubicBezTo>
                  <a:pt x="3781617" y="4807416"/>
                  <a:pt x="3776971" y="4805867"/>
                  <a:pt x="3773529" y="4802770"/>
                </a:cubicBezTo>
                <a:cubicBezTo>
                  <a:pt x="3770087" y="4799672"/>
                  <a:pt x="3768366" y="4795829"/>
                  <a:pt x="3768366" y="4791240"/>
                </a:cubicBezTo>
                <a:cubicBezTo>
                  <a:pt x="3768366" y="4787684"/>
                  <a:pt x="3769686" y="4784213"/>
                  <a:pt x="3772324" y="4780829"/>
                </a:cubicBezTo>
                <a:cubicBezTo>
                  <a:pt x="3774963" y="4777445"/>
                  <a:pt x="3779380" y="4774634"/>
                  <a:pt x="3785575" y="4772397"/>
                </a:cubicBezTo>
                <a:cubicBezTo>
                  <a:pt x="3791770" y="4770160"/>
                  <a:pt x="3802382" y="4767952"/>
                  <a:pt x="3817410" y="4765772"/>
                </a:cubicBezTo>
                <a:close/>
                <a:moveTo>
                  <a:pt x="4938030" y="4706576"/>
                </a:moveTo>
                <a:cubicBezTo>
                  <a:pt x="4945831" y="4706576"/>
                  <a:pt x="4952399" y="4710505"/>
                  <a:pt x="4957734" y="4718363"/>
                </a:cubicBezTo>
                <a:cubicBezTo>
                  <a:pt x="4963068" y="4726222"/>
                  <a:pt x="4965735" y="4738296"/>
                  <a:pt x="4965735" y="4754587"/>
                </a:cubicBezTo>
                <a:cubicBezTo>
                  <a:pt x="4965735" y="4772139"/>
                  <a:pt x="4962666" y="4785217"/>
                  <a:pt x="4956529" y="4793821"/>
                </a:cubicBezTo>
                <a:cubicBezTo>
                  <a:pt x="4950391" y="4802426"/>
                  <a:pt x="4942676" y="4806728"/>
                  <a:pt x="4933384" y="4806728"/>
                </a:cubicBezTo>
                <a:cubicBezTo>
                  <a:pt x="4928107" y="4806728"/>
                  <a:pt x="4923432" y="4805552"/>
                  <a:pt x="4919359" y="4803200"/>
                </a:cubicBezTo>
                <a:cubicBezTo>
                  <a:pt x="4915286" y="4800848"/>
                  <a:pt x="4912418" y="4797808"/>
                  <a:pt x="4910755" y="4794080"/>
                </a:cubicBezTo>
                <a:cubicBezTo>
                  <a:pt x="4909091" y="4790351"/>
                  <a:pt x="4908260" y="4784070"/>
                  <a:pt x="4908260" y="4775237"/>
                </a:cubicBezTo>
                <a:lnTo>
                  <a:pt x="4908260" y="4719138"/>
                </a:lnTo>
                <a:cubicBezTo>
                  <a:pt x="4919158" y="4710763"/>
                  <a:pt x="4929082" y="4706576"/>
                  <a:pt x="4938030" y="4706576"/>
                </a:cubicBezTo>
                <a:close/>
                <a:moveTo>
                  <a:pt x="7487693" y="4706404"/>
                </a:moveTo>
                <a:cubicBezTo>
                  <a:pt x="7495723" y="4706404"/>
                  <a:pt x="7502205" y="4709960"/>
                  <a:pt x="7507138" y="4717073"/>
                </a:cubicBezTo>
                <a:cubicBezTo>
                  <a:pt x="7513218" y="4725906"/>
                  <a:pt x="7516259" y="4738411"/>
                  <a:pt x="7516259" y="4754587"/>
                </a:cubicBezTo>
                <a:cubicBezTo>
                  <a:pt x="7516259" y="4771795"/>
                  <a:pt x="7512702" y="4785275"/>
                  <a:pt x="7505589" y="4795026"/>
                </a:cubicBezTo>
                <a:cubicBezTo>
                  <a:pt x="7499968" y="4802827"/>
                  <a:pt x="7492396" y="4806728"/>
                  <a:pt x="7482875" y="4806728"/>
                </a:cubicBezTo>
                <a:cubicBezTo>
                  <a:pt x="7477253" y="4806728"/>
                  <a:pt x="7472349" y="4805408"/>
                  <a:pt x="7468161" y="4802770"/>
                </a:cubicBezTo>
                <a:cubicBezTo>
                  <a:pt x="7463974" y="4800131"/>
                  <a:pt x="7461049" y="4796833"/>
                  <a:pt x="7459385" y="4792875"/>
                </a:cubicBezTo>
                <a:cubicBezTo>
                  <a:pt x="7457722" y="4788917"/>
                  <a:pt x="7456890" y="4781661"/>
                  <a:pt x="7456890" y="4771107"/>
                </a:cubicBezTo>
                <a:lnTo>
                  <a:pt x="7456890" y="4718793"/>
                </a:lnTo>
                <a:cubicBezTo>
                  <a:pt x="7462741" y="4714663"/>
                  <a:pt x="7468219" y="4711566"/>
                  <a:pt x="7473324" y="4709501"/>
                </a:cubicBezTo>
                <a:cubicBezTo>
                  <a:pt x="7478429" y="4707436"/>
                  <a:pt x="7483219" y="4706404"/>
                  <a:pt x="7487693" y="4706404"/>
                </a:cubicBezTo>
                <a:close/>
                <a:moveTo>
                  <a:pt x="7114717" y="4703134"/>
                </a:moveTo>
                <a:cubicBezTo>
                  <a:pt x="7120692" y="4703134"/>
                  <a:pt x="7126120" y="4704740"/>
                  <a:pt x="7131002" y="4707952"/>
                </a:cubicBezTo>
                <a:cubicBezTo>
                  <a:pt x="7135884" y="4711164"/>
                  <a:pt x="7139014" y="4714893"/>
                  <a:pt x="7140393" y="4719138"/>
                </a:cubicBezTo>
                <a:cubicBezTo>
                  <a:pt x="7141427" y="4722120"/>
                  <a:pt x="7141944" y="4727225"/>
                  <a:pt x="7141944" y="4734450"/>
                </a:cubicBezTo>
                <a:lnTo>
                  <a:pt x="7141944" y="4792101"/>
                </a:lnTo>
                <a:cubicBezTo>
                  <a:pt x="7133213" y="4797607"/>
                  <a:pt x="7127067" y="4801020"/>
                  <a:pt x="7123506" y="4802340"/>
                </a:cubicBezTo>
                <a:cubicBezTo>
                  <a:pt x="7119945" y="4803659"/>
                  <a:pt x="7116212" y="4804318"/>
                  <a:pt x="7112306" y="4804318"/>
                </a:cubicBezTo>
                <a:cubicBezTo>
                  <a:pt x="7103345" y="4804318"/>
                  <a:pt x="7096164" y="4800533"/>
                  <a:pt x="7090763" y="4792961"/>
                </a:cubicBezTo>
                <a:cubicBezTo>
                  <a:pt x="7083756" y="4783324"/>
                  <a:pt x="7080252" y="4770533"/>
                  <a:pt x="7080252" y="4754587"/>
                </a:cubicBezTo>
                <a:cubicBezTo>
                  <a:pt x="7080252" y="4743114"/>
                  <a:pt x="7081804" y="4733535"/>
                  <a:pt x="7084906" y="4725849"/>
                </a:cubicBezTo>
                <a:cubicBezTo>
                  <a:pt x="7088008" y="4718162"/>
                  <a:pt x="7092201" y="4712455"/>
                  <a:pt x="7097485" y="4708727"/>
                </a:cubicBezTo>
                <a:cubicBezTo>
                  <a:pt x="7102769" y="4704998"/>
                  <a:pt x="7108514" y="4703134"/>
                  <a:pt x="7114717" y="4703134"/>
                </a:cubicBezTo>
                <a:close/>
                <a:moveTo>
                  <a:pt x="4524041" y="4703134"/>
                </a:moveTo>
                <a:cubicBezTo>
                  <a:pt x="4534482" y="4703134"/>
                  <a:pt x="4543056" y="4707522"/>
                  <a:pt x="4549768" y="4716298"/>
                </a:cubicBezTo>
                <a:cubicBezTo>
                  <a:pt x="4556479" y="4725074"/>
                  <a:pt x="4559834" y="4738181"/>
                  <a:pt x="4559834" y="4755619"/>
                </a:cubicBezTo>
                <a:cubicBezTo>
                  <a:pt x="4559834" y="4773630"/>
                  <a:pt x="4556221" y="4786909"/>
                  <a:pt x="4548993" y="4795456"/>
                </a:cubicBezTo>
                <a:cubicBezTo>
                  <a:pt x="4541766" y="4804003"/>
                  <a:pt x="4533104" y="4808276"/>
                  <a:pt x="4523009" y="4808276"/>
                </a:cubicBezTo>
                <a:cubicBezTo>
                  <a:pt x="4516470" y="4808276"/>
                  <a:pt x="4510475" y="4806383"/>
                  <a:pt x="4505026" y="4802598"/>
                </a:cubicBezTo>
                <a:cubicBezTo>
                  <a:pt x="4499577" y="4798812"/>
                  <a:pt x="4495303" y="4792961"/>
                  <a:pt x="4492206" y="4785045"/>
                </a:cubicBezTo>
                <a:cubicBezTo>
                  <a:pt x="4489108" y="4777129"/>
                  <a:pt x="4487560" y="4767149"/>
                  <a:pt x="4487560" y="4755103"/>
                </a:cubicBezTo>
                <a:cubicBezTo>
                  <a:pt x="4487560" y="4743401"/>
                  <a:pt x="4489137" y="4733765"/>
                  <a:pt x="4492292" y="4726193"/>
                </a:cubicBezTo>
                <a:cubicBezTo>
                  <a:pt x="4495447" y="4718621"/>
                  <a:pt x="4499892" y="4712885"/>
                  <a:pt x="4505628" y="4708985"/>
                </a:cubicBezTo>
                <a:cubicBezTo>
                  <a:pt x="4511364" y="4705084"/>
                  <a:pt x="4517503" y="4703134"/>
                  <a:pt x="4524041" y="4703134"/>
                </a:cubicBezTo>
                <a:close/>
                <a:moveTo>
                  <a:pt x="6911636" y="4698660"/>
                </a:moveTo>
                <a:cubicBezTo>
                  <a:pt x="6916239" y="4698660"/>
                  <a:pt x="6920640" y="4699836"/>
                  <a:pt x="6924840" y="4702187"/>
                </a:cubicBezTo>
                <a:cubicBezTo>
                  <a:pt x="6929040" y="4704539"/>
                  <a:pt x="6932377" y="4707694"/>
                  <a:pt x="6934850" y="4711652"/>
                </a:cubicBezTo>
                <a:cubicBezTo>
                  <a:pt x="6937324" y="4715610"/>
                  <a:pt x="6938963" y="4721031"/>
                  <a:pt x="6939768" y="4727914"/>
                </a:cubicBezTo>
                <a:lnTo>
                  <a:pt x="6881604" y="4727914"/>
                </a:lnTo>
                <a:cubicBezTo>
                  <a:pt x="6882409" y="4721489"/>
                  <a:pt x="6884163" y="4716212"/>
                  <a:pt x="6886868" y="4712082"/>
                </a:cubicBezTo>
                <a:cubicBezTo>
                  <a:pt x="6889571" y="4707952"/>
                  <a:pt x="6893167" y="4704683"/>
                  <a:pt x="6897655" y="4702274"/>
                </a:cubicBezTo>
                <a:cubicBezTo>
                  <a:pt x="6902143" y="4699864"/>
                  <a:pt x="6906803" y="4698660"/>
                  <a:pt x="6911636" y="4698660"/>
                </a:cubicBezTo>
                <a:close/>
                <a:moveTo>
                  <a:pt x="5749586" y="4698660"/>
                </a:moveTo>
                <a:cubicBezTo>
                  <a:pt x="5754189" y="4698660"/>
                  <a:pt x="5758590" y="4699836"/>
                  <a:pt x="5762791" y="4702187"/>
                </a:cubicBezTo>
                <a:cubicBezTo>
                  <a:pt x="5766990" y="4704539"/>
                  <a:pt x="5770327" y="4707694"/>
                  <a:pt x="5772800" y="4711652"/>
                </a:cubicBezTo>
                <a:cubicBezTo>
                  <a:pt x="5775274" y="4715610"/>
                  <a:pt x="5776914" y="4721031"/>
                  <a:pt x="5777718" y="4727914"/>
                </a:cubicBezTo>
                <a:lnTo>
                  <a:pt x="5719554" y="4727914"/>
                </a:lnTo>
                <a:cubicBezTo>
                  <a:pt x="5720360" y="4721489"/>
                  <a:pt x="5722114" y="4716212"/>
                  <a:pt x="5724818" y="4712082"/>
                </a:cubicBezTo>
                <a:cubicBezTo>
                  <a:pt x="5727522" y="4707952"/>
                  <a:pt x="5731118" y="4704683"/>
                  <a:pt x="5735606" y="4702274"/>
                </a:cubicBezTo>
                <a:cubicBezTo>
                  <a:pt x="5740093" y="4699864"/>
                  <a:pt x="5744753" y="4698660"/>
                  <a:pt x="5749586" y="4698660"/>
                </a:cubicBezTo>
                <a:close/>
                <a:moveTo>
                  <a:pt x="5387635" y="4698660"/>
                </a:moveTo>
                <a:cubicBezTo>
                  <a:pt x="5392239" y="4698660"/>
                  <a:pt x="5396640" y="4699836"/>
                  <a:pt x="5400840" y="4702187"/>
                </a:cubicBezTo>
                <a:cubicBezTo>
                  <a:pt x="5405040" y="4704539"/>
                  <a:pt x="5408377" y="4707694"/>
                  <a:pt x="5410850" y="4711652"/>
                </a:cubicBezTo>
                <a:cubicBezTo>
                  <a:pt x="5413324" y="4715610"/>
                  <a:pt x="5414964" y="4721031"/>
                  <a:pt x="5415768" y="4727914"/>
                </a:cubicBezTo>
                <a:lnTo>
                  <a:pt x="5357604" y="4727914"/>
                </a:lnTo>
                <a:cubicBezTo>
                  <a:pt x="5358409" y="4721489"/>
                  <a:pt x="5360163" y="4716212"/>
                  <a:pt x="5362868" y="4712082"/>
                </a:cubicBezTo>
                <a:cubicBezTo>
                  <a:pt x="5365572" y="4707952"/>
                  <a:pt x="5369168" y="4704683"/>
                  <a:pt x="5373655" y="4702274"/>
                </a:cubicBezTo>
                <a:cubicBezTo>
                  <a:pt x="5378143" y="4699864"/>
                  <a:pt x="5382803" y="4698660"/>
                  <a:pt x="5387635" y="4698660"/>
                </a:cubicBezTo>
                <a:close/>
                <a:moveTo>
                  <a:pt x="7589175" y="4669578"/>
                </a:moveTo>
                <a:lnTo>
                  <a:pt x="7589175" y="4702790"/>
                </a:lnTo>
                <a:cubicBezTo>
                  <a:pt x="7596976" y="4702790"/>
                  <a:pt x="7601852" y="4703077"/>
                  <a:pt x="7603802" y="4703650"/>
                </a:cubicBezTo>
                <a:cubicBezTo>
                  <a:pt x="7605753" y="4704224"/>
                  <a:pt x="7607502" y="4705314"/>
                  <a:pt x="7609051" y="4706920"/>
                </a:cubicBezTo>
                <a:cubicBezTo>
                  <a:pt x="7610599" y="4708526"/>
                  <a:pt x="7612808" y="4712426"/>
                  <a:pt x="7615676" y="4718621"/>
                </a:cubicBezTo>
                <a:lnTo>
                  <a:pt x="7674184" y="4841316"/>
                </a:lnTo>
                <a:lnTo>
                  <a:pt x="7667645" y="4855427"/>
                </a:lnTo>
                <a:cubicBezTo>
                  <a:pt x="7663285" y="4864834"/>
                  <a:pt x="7659385" y="4871316"/>
                  <a:pt x="7655943" y="4874872"/>
                </a:cubicBezTo>
                <a:cubicBezTo>
                  <a:pt x="7653649" y="4877167"/>
                  <a:pt x="7651297" y="4878314"/>
                  <a:pt x="7648888" y="4878314"/>
                </a:cubicBezTo>
                <a:cubicBezTo>
                  <a:pt x="7647855" y="4878314"/>
                  <a:pt x="7646794" y="4877998"/>
                  <a:pt x="7645704" y="4877367"/>
                </a:cubicBezTo>
                <a:cubicBezTo>
                  <a:pt x="7644614" y="4876736"/>
                  <a:pt x="7643151" y="4875274"/>
                  <a:pt x="7641316" y="4872979"/>
                </a:cubicBezTo>
                <a:cubicBezTo>
                  <a:pt x="7638333" y="4869423"/>
                  <a:pt x="7635408" y="4866899"/>
                  <a:pt x="7632540" y="4865408"/>
                </a:cubicBezTo>
                <a:cubicBezTo>
                  <a:pt x="7628180" y="4863113"/>
                  <a:pt x="7623706" y="4861966"/>
                  <a:pt x="7619117" y="4861966"/>
                </a:cubicBezTo>
                <a:cubicBezTo>
                  <a:pt x="7612349" y="4861966"/>
                  <a:pt x="7606555" y="4864461"/>
                  <a:pt x="7601737" y="4869452"/>
                </a:cubicBezTo>
                <a:cubicBezTo>
                  <a:pt x="7596919" y="4874442"/>
                  <a:pt x="7594510" y="4880379"/>
                  <a:pt x="7594510" y="4887262"/>
                </a:cubicBezTo>
                <a:cubicBezTo>
                  <a:pt x="7594510" y="4895981"/>
                  <a:pt x="7598554" y="4903811"/>
                  <a:pt x="7606642" y="4910751"/>
                </a:cubicBezTo>
                <a:cubicBezTo>
                  <a:pt x="7614729" y="4917692"/>
                  <a:pt x="7625312" y="4921162"/>
                  <a:pt x="7638391" y="4921162"/>
                </a:cubicBezTo>
                <a:cubicBezTo>
                  <a:pt x="7651813" y="4921162"/>
                  <a:pt x="7663400" y="4917835"/>
                  <a:pt x="7673151" y="4911182"/>
                </a:cubicBezTo>
                <a:cubicBezTo>
                  <a:pt x="7682788" y="4904528"/>
                  <a:pt x="7691679" y="4892884"/>
                  <a:pt x="7699824" y="4876249"/>
                </a:cubicBezTo>
                <a:lnTo>
                  <a:pt x="7777605" y="4716728"/>
                </a:lnTo>
                <a:cubicBezTo>
                  <a:pt x="7780493" y="4710992"/>
                  <a:pt x="7782572" y="4707493"/>
                  <a:pt x="7783842" y="4706231"/>
                </a:cubicBezTo>
                <a:cubicBezTo>
                  <a:pt x="7785112" y="4704969"/>
                  <a:pt x="7786730" y="4704109"/>
                  <a:pt x="7788694" y="4703650"/>
                </a:cubicBezTo>
                <a:cubicBezTo>
                  <a:pt x="7790080" y="4703191"/>
                  <a:pt x="7794873" y="4702904"/>
                  <a:pt x="7803074" y="4702790"/>
                </a:cubicBezTo>
                <a:lnTo>
                  <a:pt x="7803074" y="4669578"/>
                </a:lnTo>
                <a:lnTo>
                  <a:pt x="7710149" y="4669578"/>
                </a:lnTo>
                <a:lnTo>
                  <a:pt x="7710149" y="4702790"/>
                </a:lnTo>
                <a:lnTo>
                  <a:pt x="7719958" y="4702790"/>
                </a:lnTo>
                <a:cubicBezTo>
                  <a:pt x="7726153" y="4702790"/>
                  <a:pt x="7730111" y="4703277"/>
                  <a:pt x="7731832" y="4704252"/>
                </a:cubicBezTo>
                <a:cubicBezTo>
                  <a:pt x="7733552" y="4705228"/>
                  <a:pt x="7734413" y="4706633"/>
                  <a:pt x="7734413" y="4708469"/>
                </a:cubicBezTo>
                <a:cubicBezTo>
                  <a:pt x="7734413" y="4710534"/>
                  <a:pt x="7733380" y="4713918"/>
                  <a:pt x="7731315" y="4718621"/>
                </a:cubicBezTo>
                <a:lnTo>
                  <a:pt x="7704245" y="4780864"/>
                </a:lnTo>
                <a:lnTo>
                  <a:pt x="7678397" y="4718664"/>
                </a:lnTo>
                <a:cubicBezTo>
                  <a:pt x="7675988" y="4712797"/>
                  <a:pt x="7674784" y="4709174"/>
                  <a:pt x="7674784" y="4707794"/>
                </a:cubicBezTo>
                <a:cubicBezTo>
                  <a:pt x="7674784" y="4706184"/>
                  <a:pt x="7675617" y="4704948"/>
                  <a:pt x="7677283" y="4704084"/>
                </a:cubicBezTo>
                <a:cubicBezTo>
                  <a:pt x="7678949" y="4703221"/>
                  <a:pt x="7683010" y="4702790"/>
                  <a:pt x="7689464" y="4702790"/>
                </a:cubicBezTo>
                <a:lnTo>
                  <a:pt x="7696555" y="4702790"/>
                </a:lnTo>
                <a:lnTo>
                  <a:pt x="7696555" y="4669578"/>
                </a:lnTo>
                <a:close/>
                <a:moveTo>
                  <a:pt x="8266282" y="4668029"/>
                </a:moveTo>
                <a:lnTo>
                  <a:pt x="8185920" y="4669578"/>
                </a:lnTo>
                <a:lnTo>
                  <a:pt x="8185920" y="4702790"/>
                </a:lnTo>
                <a:lnTo>
                  <a:pt x="8195449" y="4702790"/>
                </a:lnTo>
                <a:cubicBezTo>
                  <a:pt x="8201108" y="4702790"/>
                  <a:pt x="8204804" y="4703220"/>
                  <a:pt x="8206536" y="4704080"/>
                </a:cubicBezTo>
                <a:cubicBezTo>
                  <a:pt x="8208269" y="4704941"/>
                  <a:pt x="8209511" y="4706231"/>
                  <a:pt x="8210261" y="4707952"/>
                </a:cubicBezTo>
                <a:cubicBezTo>
                  <a:pt x="8211012" y="4709673"/>
                  <a:pt x="8211388" y="4713803"/>
                  <a:pt x="8211388" y="4720342"/>
                </a:cubicBezTo>
                <a:lnTo>
                  <a:pt x="8211388" y="4791240"/>
                </a:lnTo>
                <a:cubicBezTo>
                  <a:pt x="8211388" y="4800762"/>
                  <a:pt x="8212533" y="4808563"/>
                  <a:pt x="8214824" y="4814643"/>
                </a:cubicBezTo>
                <a:cubicBezTo>
                  <a:pt x="8217115" y="4820724"/>
                  <a:pt x="8220609" y="4826030"/>
                  <a:pt x="8225305" y="4830561"/>
                </a:cubicBezTo>
                <a:cubicBezTo>
                  <a:pt x="8230002" y="4835092"/>
                  <a:pt x="8235816" y="4838706"/>
                  <a:pt x="8242746" y="4841402"/>
                </a:cubicBezTo>
                <a:cubicBezTo>
                  <a:pt x="8249677" y="4844098"/>
                  <a:pt x="8257266" y="4845446"/>
                  <a:pt x="8265513" y="4845446"/>
                </a:cubicBezTo>
                <a:cubicBezTo>
                  <a:pt x="8275822" y="4845446"/>
                  <a:pt x="8286074" y="4843582"/>
                  <a:pt x="8296269" y="4839854"/>
                </a:cubicBezTo>
                <a:cubicBezTo>
                  <a:pt x="8306464" y="4836125"/>
                  <a:pt x="8316603" y="4830532"/>
                  <a:pt x="8326683" y="4823075"/>
                </a:cubicBezTo>
                <a:lnTo>
                  <a:pt x="8326683" y="4843381"/>
                </a:lnTo>
                <a:lnTo>
                  <a:pt x="8402228" y="4841316"/>
                </a:lnTo>
                <a:lnTo>
                  <a:pt x="8402228" y="4808104"/>
                </a:lnTo>
                <a:lnTo>
                  <a:pt x="8393107" y="4808104"/>
                </a:lnTo>
                <a:cubicBezTo>
                  <a:pt x="8386798" y="4808104"/>
                  <a:pt x="8382811" y="4807731"/>
                  <a:pt x="8381147" y="4806986"/>
                </a:cubicBezTo>
                <a:cubicBezTo>
                  <a:pt x="8379484" y="4806240"/>
                  <a:pt x="8378280" y="4805035"/>
                  <a:pt x="8377534" y="4803372"/>
                </a:cubicBezTo>
                <a:cubicBezTo>
                  <a:pt x="8376788" y="4801708"/>
                  <a:pt x="8376415" y="4797665"/>
                  <a:pt x="8376415" y="4791240"/>
                </a:cubicBezTo>
                <a:lnTo>
                  <a:pt x="8376415" y="4668029"/>
                </a:lnTo>
                <a:lnTo>
                  <a:pt x="8295708" y="4669578"/>
                </a:lnTo>
                <a:lnTo>
                  <a:pt x="8295708" y="4702790"/>
                </a:lnTo>
                <a:lnTo>
                  <a:pt x="8305757" y="4702790"/>
                </a:lnTo>
                <a:cubicBezTo>
                  <a:pt x="8310724" y="4702790"/>
                  <a:pt x="8314074" y="4703277"/>
                  <a:pt x="8315806" y="4704252"/>
                </a:cubicBezTo>
                <a:cubicBezTo>
                  <a:pt x="8317539" y="4705228"/>
                  <a:pt x="8318867" y="4706805"/>
                  <a:pt x="8319791" y="4708985"/>
                </a:cubicBezTo>
                <a:cubicBezTo>
                  <a:pt x="8320715" y="4711164"/>
                  <a:pt x="8321177" y="4715180"/>
                  <a:pt x="8321177" y="4721031"/>
                </a:cubicBezTo>
                <a:lnTo>
                  <a:pt x="8321177" y="4788143"/>
                </a:lnTo>
                <a:cubicBezTo>
                  <a:pt x="8310279" y="4795141"/>
                  <a:pt x="8303567" y="4799213"/>
                  <a:pt x="8301043" y="4800361"/>
                </a:cubicBezTo>
                <a:cubicBezTo>
                  <a:pt x="8294619" y="4803114"/>
                  <a:pt x="8288539" y="4804491"/>
                  <a:pt x="8282802" y="4804491"/>
                </a:cubicBezTo>
                <a:cubicBezTo>
                  <a:pt x="8278902" y="4804491"/>
                  <a:pt x="8275661" y="4803659"/>
                  <a:pt x="8273080" y="4801995"/>
                </a:cubicBezTo>
                <a:cubicBezTo>
                  <a:pt x="8270498" y="4800332"/>
                  <a:pt x="8268721" y="4798181"/>
                  <a:pt x="8267745" y="4795542"/>
                </a:cubicBezTo>
                <a:cubicBezTo>
                  <a:pt x="8266770" y="4792904"/>
                  <a:pt x="8266282" y="4787626"/>
                  <a:pt x="8266282" y="4779711"/>
                </a:cubicBezTo>
                <a:close/>
                <a:moveTo>
                  <a:pt x="6485108" y="4668029"/>
                </a:moveTo>
                <a:lnTo>
                  <a:pt x="6404745" y="4669578"/>
                </a:lnTo>
                <a:lnTo>
                  <a:pt x="6404745" y="4702790"/>
                </a:lnTo>
                <a:lnTo>
                  <a:pt x="6414274" y="4702790"/>
                </a:lnTo>
                <a:cubicBezTo>
                  <a:pt x="6419933" y="4702790"/>
                  <a:pt x="6423629" y="4703220"/>
                  <a:pt x="6425361" y="4704080"/>
                </a:cubicBezTo>
                <a:cubicBezTo>
                  <a:pt x="6427094" y="4704941"/>
                  <a:pt x="6428335" y="4706231"/>
                  <a:pt x="6429087" y="4707952"/>
                </a:cubicBezTo>
                <a:cubicBezTo>
                  <a:pt x="6429838" y="4709673"/>
                  <a:pt x="6430213" y="4713803"/>
                  <a:pt x="6430213" y="4720342"/>
                </a:cubicBezTo>
                <a:lnTo>
                  <a:pt x="6430213" y="4791240"/>
                </a:lnTo>
                <a:cubicBezTo>
                  <a:pt x="6430213" y="4800762"/>
                  <a:pt x="6431359" y="4808563"/>
                  <a:pt x="6433650" y="4814643"/>
                </a:cubicBezTo>
                <a:cubicBezTo>
                  <a:pt x="6435940" y="4820724"/>
                  <a:pt x="6439434" y="4826030"/>
                  <a:pt x="6444130" y="4830561"/>
                </a:cubicBezTo>
                <a:cubicBezTo>
                  <a:pt x="6448827" y="4835092"/>
                  <a:pt x="6454640" y="4838706"/>
                  <a:pt x="6461571" y="4841402"/>
                </a:cubicBezTo>
                <a:cubicBezTo>
                  <a:pt x="6468502" y="4844098"/>
                  <a:pt x="6476091" y="4845446"/>
                  <a:pt x="6484339" y="4845446"/>
                </a:cubicBezTo>
                <a:cubicBezTo>
                  <a:pt x="6494647" y="4845446"/>
                  <a:pt x="6504899" y="4843582"/>
                  <a:pt x="6515094" y="4839854"/>
                </a:cubicBezTo>
                <a:cubicBezTo>
                  <a:pt x="6525289" y="4836125"/>
                  <a:pt x="6535427" y="4830532"/>
                  <a:pt x="6545508" y="4823075"/>
                </a:cubicBezTo>
                <a:lnTo>
                  <a:pt x="6545508" y="4843381"/>
                </a:lnTo>
                <a:lnTo>
                  <a:pt x="6621053" y="4841316"/>
                </a:lnTo>
                <a:lnTo>
                  <a:pt x="6621053" y="4808104"/>
                </a:lnTo>
                <a:lnTo>
                  <a:pt x="6611932" y="4808104"/>
                </a:lnTo>
                <a:cubicBezTo>
                  <a:pt x="6605623" y="4808104"/>
                  <a:pt x="6601636" y="4807731"/>
                  <a:pt x="6599973" y="4806986"/>
                </a:cubicBezTo>
                <a:cubicBezTo>
                  <a:pt x="6598309" y="4806240"/>
                  <a:pt x="6597104" y="4805035"/>
                  <a:pt x="6596359" y="4803372"/>
                </a:cubicBezTo>
                <a:cubicBezTo>
                  <a:pt x="6595613" y="4801708"/>
                  <a:pt x="6595240" y="4797665"/>
                  <a:pt x="6595240" y="4791240"/>
                </a:cubicBezTo>
                <a:lnTo>
                  <a:pt x="6595240" y="4668029"/>
                </a:lnTo>
                <a:lnTo>
                  <a:pt x="6514534" y="4669578"/>
                </a:lnTo>
                <a:lnTo>
                  <a:pt x="6514534" y="4702790"/>
                </a:lnTo>
                <a:lnTo>
                  <a:pt x="6524582" y="4702790"/>
                </a:lnTo>
                <a:cubicBezTo>
                  <a:pt x="6529549" y="4702790"/>
                  <a:pt x="6532898" y="4703277"/>
                  <a:pt x="6534631" y="4704252"/>
                </a:cubicBezTo>
                <a:cubicBezTo>
                  <a:pt x="6536363" y="4705228"/>
                  <a:pt x="6537692" y="4706805"/>
                  <a:pt x="6538616" y="4708985"/>
                </a:cubicBezTo>
                <a:cubicBezTo>
                  <a:pt x="6539540" y="4711164"/>
                  <a:pt x="6540002" y="4715180"/>
                  <a:pt x="6540002" y="4721031"/>
                </a:cubicBezTo>
                <a:lnTo>
                  <a:pt x="6540002" y="4788143"/>
                </a:lnTo>
                <a:cubicBezTo>
                  <a:pt x="6529103" y="4795141"/>
                  <a:pt x="6522392" y="4799213"/>
                  <a:pt x="6519868" y="4800361"/>
                </a:cubicBezTo>
                <a:cubicBezTo>
                  <a:pt x="6513444" y="4803114"/>
                  <a:pt x="6507363" y="4804491"/>
                  <a:pt x="6501627" y="4804491"/>
                </a:cubicBezTo>
                <a:cubicBezTo>
                  <a:pt x="6497727" y="4804491"/>
                  <a:pt x="6494486" y="4803659"/>
                  <a:pt x="6491905" y="4801995"/>
                </a:cubicBezTo>
                <a:cubicBezTo>
                  <a:pt x="6489324" y="4800332"/>
                  <a:pt x="6487545" y="4798181"/>
                  <a:pt x="6486570" y="4795542"/>
                </a:cubicBezTo>
                <a:cubicBezTo>
                  <a:pt x="6485595" y="4792904"/>
                  <a:pt x="6485108" y="4787626"/>
                  <a:pt x="6485108" y="4779711"/>
                </a:cubicBezTo>
                <a:close/>
                <a:moveTo>
                  <a:pt x="9031539" y="4665448"/>
                </a:moveTo>
                <a:cubicBezTo>
                  <a:pt x="9013569" y="4672645"/>
                  <a:pt x="8994283" y="4677521"/>
                  <a:pt x="8973681" y="4680075"/>
                </a:cubicBezTo>
                <a:lnTo>
                  <a:pt x="8973681" y="4713287"/>
                </a:lnTo>
                <a:lnTo>
                  <a:pt x="8999149" y="4713287"/>
                </a:lnTo>
                <a:lnTo>
                  <a:pt x="8999149" y="4793332"/>
                </a:lnTo>
                <a:cubicBezTo>
                  <a:pt x="8999149" y="4798371"/>
                  <a:pt x="8998662" y="4801749"/>
                  <a:pt x="8997687" y="4803466"/>
                </a:cubicBezTo>
                <a:cubicBezTo>
                  <a:pt x="8996711" y="4805183"/>
                  <a:pt x="8995277" y="4806386"/>
                  <a:pt x="8993384" y="4807073"/>
                </a:cubicBezTo>
                <a:cubicBezTo>
                  <a:pt x="8991491" y="4807761"/>
                  <a:pt x="8986587" y="4808104"/>
                  <a:pt x="8978671" y="4808104"/>
                </a:cubicBezTo>
                <a:lnTo>
                  <a:pt x="8973681" y="4808104"/>
                </a:lnTo>
                <a:lnTo>
                  <a:pt x="8973681" y="4841316"/>
                </a:lnTo>
                <a:lnTo>
                  <a:pt x="9073661" y="4841316"/>
                </a:lnTo>
                <a:lnTo>
                  <a:pt x="9073661" y="4808104"/>
                </a:lnTo>
                <a:lnTo>
                  <a:pt x="9068106" y="4808104"/>
                </a:lnTo>
                <a:cubicBezTo>
                  <a:pt x="9061972" y="4808104"/>
                  <a:pt x="9058095" y="4807245"/>
                  <a:pt x="9056474" y="4805527"/>
                </a:cubicBezTo>
                <a:cubicBezTo>
                  <a:pt x="9054853" y="4803809"/>
                  <a:pt x="9054043" y="4799228"/>
                  <a:pt x="9054043" y="4791783"/>
                </a:cubicBezTo>
                <a:lnTo>
                  <a:pt x="9054043" y="4723582"/>
                </a:lnTo>
                <a:cubicBezTo>
                  <a:pt x="9063565" y="4716826"/>
                  <a:pt x="9071137" y="4712360"/>
                  <a:pt x="9076758" y="4710184"/>
                </a:cubicBezTo>
                <a:cubicBezTo>
                  <a:pt x="9082380" y="4708008"/>
                  <a:pt x="9087657" y="4706920"/>
                  <a:pt x="9092590" y="4706920"/>
                </a:cubicBezTo>
                <a:cubicBezTo>
                  <a:pt x="9098555" y="4706920"/>
                  <a:pt x="9102915" y="4708924"/>
                  <a:pt x="9105668" y="4712932"/>
                </a:cubicBezTo>
                <a:cubicBezTo>
                  <a:pt x="9107389" y="4715337"/>
                  <a:pt x="9108249" y="4720606"/>
                  <a:pt x="9108249" y="4728737"/>
                </a:cubicBezTo>
                <a:lnTo>
                  <a:pt x="9108249" y="4791783"/>
                </a:lnTo>
                <a:cubicBezTo>
                  <a:pt x="9108249" y="4797855"/>
                  <a:pt x="9107791" y="4801806"/>
                  <a:pt x="9106873" y="4803638"/>
                </a:cubicBezTo>
                <a:cubicBezTo>
                  <a:pt x="9105955" y="4805470"/>
                  <a:pt x="9104063" y="4806787"/>
                  <a:pt x="9101194" y="4807588"/>
                </a:cubicBezTo>
                <a:cubicBezTo>
                  <a:pt x="9100277" y="4807817"/>
                  <a:pt x="9095975" y="4807989"/>
                  <a:pt x="9088287" y="4808104"/>
                </a:cubicBezTo>
                <a:lnTo>
                  <a:pt x="9088287" y="4841316"/>
                </a:lnTo>
                <a:lnTo>
                  <a:pt x="9189300" y="4841316"/>
                </a:lnTo>
                <a:lnTo>
                  <a:pt x="9189300" y="4808104"/>
                </a:lnTo>
                <a:lnTo>
                  <a:pt x="9180868" y="4808104"/>
                </a:lnTo>
                <a:cubicBezTo>
                  <a:pt x="9173985" y="4808104"/>
                  <a:pt x="9169855" y="4807817"/>
                  <a:pt x="9168478" y="4807244"/>
                </a:cubicBezTo>
                <a:cubicBezTo>
                  <a:pt x="9166643" y="4806441"/>
                  <a:pt x="9165295" y="4805179"/>
                  <a:pt x="9164435" y="4803458"/>
                </a:cubicBezTo>
                <a:cubicBezTo>
                  <a:pt x="9163574" y="4801737"/>
                  <a:pt x="9163143" y="4797837"/>
                  <a:pt x="9163143" y="4791756"/>
                </a:cubicBezTo>
                <a:lnTo>
                  <a:pt x="9163143" y="4720170"/>
                </a:lnTo>
                <a:cubicBezTo>
                  <a:pt x="9163143" y="4707207"/>
                  <a:pt x="9161194" y="4697197"/>
                  <a:pt x="9157293" y="4690142"/>
                </a:cubicBezTo>
                <a:cubicBezTo>
                  <a:pt x="9153393" y="4683086"/>
                  <a:pt x="9147169" y="4677207"/>
                  <a:pt x="9138622" y="4672503"/>
                </a:cubicBezTo>
                <a:cubicBezTo>
                  <a:pt x="9130075" y="4667800"/>
                  <a:pt x="9120238" y="4665448"/>
                  <a:pt x="9109109" y="4665448"/>
                </a:cubicBezTo>
                <a:cubicBezTo>
                  <a:pt x="9099473" y="4665448"/>
                  <a:pt x="9090037" y="4667054"/>
                  <a:pt x="9080802" y="4670266"/>
                </a:cubicBezTo>
                <a:cubicBezTo>
                  <a:pt x="9071567" y="4673478"/>
                  <a:pt x="9060468" y="4679501"/>
                  <a:pt x="9047504" y="4688335"/>
                </a:cubicBezTo>
                <a:lnTo>
                  <a:pt x="9047504" y="4665448"/>
                </a:lnTo>
                <a:close/>
                <a:moveTo>
                  <a:pt x="8857460" y="4665448"/>
                </a:moveTo>
                <a:cubicBezTo>
                  <a:pt x="8841514" y="4665448"/>
                  <a:pt x="8827173" y="4667972"/>
                  <a:pt x="8814439" y="4673020"/>
                </a:cubicBezTo>
                <a:cubicBezTo>
                  <a:pt x="8801705" y="4678067"/>
                  <a:pt x="8792126" y="4684549"/>
                  <a:pt x="8785701" y="4692465"/>
                </a:cubicBezTo>
                <a:cubicBezTo>
                  <a:pt x="8780883" y="4698430"/>
                  <a:pt x="8778474" y="4705256"/>
                  <a:pt x="8778474" y="4712943"/>
                </a:cubicBezTo>
                <a:cubicBezTo>
                  <a:pt x="8778474" y="4719711"/>
                  <a:pt x="8780825" y="4725390"/>
                  <a:pt x="8785529" y="4729979"/>
                </a:cubicBezTo>
                <a:cubicBezTo>
                  <a:pt x="8790233" y="4734568"/>
                  <a:pt x="8796256" y="4736862"/>
                  <a:pt x="8803598" y="4736862"/>
                </a:cubicBezTo>
                <a:cubicBezTo>
                  <a:pt x="8809449" y="4736862"/>
                  <a:pt x="8814525" y="4735313"/>
                  <a:pt x="8818827" y="4732216"/>
                </a:cubicBezTo>
                <a:cubicBezTo>
                  <a:pt x="8823129" y="4729118"/>
                  <a:pt x="8826829" y="4724013"/>
                  <a:pt x="8829927" y="4716901"/>
                </a:cubicBezTo>
                <a:cubicBezTo>
                  <a:pt x="8832336" y="4711279"/>
                  <a:pt x="8834459" y="4707493"/>
                  <a:pt x="8836294" y="4705543"/>
                </a:cubicBezTo>
                <a:cubicBezTo>
                  <a:pt x="8838129" y="4703593"/>
                  <a:pt x="8840596" y="4701987"/>
                  <a:pt x="8843693" y="4700725"/>
                </a:cubicBezTo>
                <a:cubicBezTo>
                  <a:pt x="8846791" y="4699463"/>
                  <a:pt x="8850233" y="4698832"/>
                  <a:pt x="8854019" y="4698832"/>
                </a:cubicBezTo>
                <a:cubicBezTo>
                  <a:pt x="8858951" y="4698832"/>
                  <a:pt x="8863081" y="4699778"/>
                  <a:pt x="8866409" y="4701671"/>
                </a:cubicBezTo>
                <a:cubicBezTo>
                  <a:pt x="8869735" y="4703564"/>
                  <a:pt x="8872029" y="4705945"/>
                  <a:pt x="8873291" y="4708813"/>
                </a:cubicBezTo>
                <a:cubicBezTo>
                  <a:pt x="8874553" y="4711681"/>
                  <a:pt x="8875185" y="4716901"/>
                  <a:pt x="8875185" y="4724472"/>
                </a:cubicBezTo>
                <a:lnTo>
                  <a:pt x="8875185" y="4737206"/>
                </a:lnTo>
                <a:cubicBezTo>
                  <a:pt x="8854420" y="4738812"/>
                  <a:pt x="8836781" y="4741480"/>
                  <a:pt x="8822269" y="4745208"/>
                </a:cubicBezTo>
                <a:cubicBezTo>
                  <a:pt x="8807757" y="4748937"/>
                  <a:pt x="8797031" y="4753210"/>
                  <a:pt x="8790089" y="4758028"/>
                </a:cubicBezTo>
                <a:cubicBezTo>
                  <a:pt x="8783149" y="4762847"/>
                  <a:pt x="8777929" y="4768468"/>
                  <a:pt x="8774430" y="4774892"/>
                </a:cubicBezTo>
                <a:cubicBezTo>
                  <a:pt x="8770931" y="4781317"/>
                  <a:pt x="8769181" y="4788372"/>
                  <a:pt x="8769181" y="4796059"/>
                </a:cubicBezTo>
                <a:cubicBezTo>
                  <a:pt x="8769181" y="4809596"/>
                  <a:pt x="8774229" y="4820982"/>
                  <a:pt x="8784325" y="4830217"/>
                </a:cubicBezTo>
                <a:cubicBezTo>
                  <a:pt x="8794420" y="4839452"/>
                  <a:pt x="8807671" y="4844070"/>
                  <a:pt x="8824076" y="4844070"/>
                </a:cubicBezTo>
                <a:cubicBezTo>
                  <a:pt x="8832795" y="4844070"/>
                  <a:pt x="8841829" y="4842492"/>
                  <a:pt x="8851179" y="4839337"/>
                </a:cubicBezTo>
                <a:cubicBezTo>
                  <a:pt x="8860529" y="4836182"/>
                  <a:pt x="8870940" y="4830876"/>
                  <a:pt x="8882412" y="4823420"/>
                </a:cubicBezTo>
                <a:cubicBezTo>
                  <a:pt x="8887460" y="4830303"/>
                  <a:pt x="8893712" y="4835465"/>
                  <a:pt x="8901169" y="4838907"/>
                </a:cubicBezTo>
                <a:cubicBezTo>
                  <a:pt x="8908626" y="4842349"/>
                  <a:pt x="8917631" y="4844070"/>
                  <a:pt x="8928186" y="4844070"/>
                </a:cubicBezTo>
                <a:cubicBezTo>
                  <a:pt x="8937134" y="4844070"/>
                  <a:pt x="8946484" y="4842521"/>
                  <a:pt x="8956235" y="4839423"/>
                </a:cubicBezTo>
                <a:lnTo>
                  <a:pt x="8956235" y="4805867"/>
                </a:lnTo>
                <a:cubicBezTo>
                  <a:pt x="8950843" y="4807703"/>
                  <a:pt x="8946541" y="4808621"/>
                  <a:pt x="8943329" y="4808621"/>
                </a:cubicBezTo>
                <a:cubicBezTo>
                  <a:pt x="8940117" y="4808621"/>
                  <a:pt x="8937191" y="4807817"/>
                  <a:pt x="8934553" y="4806211"/>
                </a:cubicBezTo>
                <a:cubicBezTo>
                  <a:pt x="8931914" y="4804605"/>
                  <a:pt x="8930193" y="4802741"/>
                  <a:pt x="8929391" y="4800619"/>
                </a:cubicBezTo>
                <a:cubicBezTo>
                  <a:pt x="8928587" y="4798496"/>
                  <a:pt x="8928186" y="4793649"/>
                  <a:pt x="8928186" y="4786078"/>
                </a:cubicBezTo>
                <a:lnTo>
                  <a:pt x="8928186" y="4724472"/>
                </a:lnTo>
                <a:cubicBezTo>
                  <a:pt x="8928186" y="4709788"/>
                  <a:pt x="8925977" y="4698861"/>
                  <a:pt x="8921561" y="4691690"/>
                </a:cubicBezTo>
                <a:cubicBezTo>
                  <a:pt x="8917144" y="4684520"/>
                  <a:pt x="8909343" y="4678354"/>
                  <a:pt x="8898157" y="4673192"/>
                </a:cubicBezTo>
                <a:cubicBezTo>
                  <a:pt x="8886972" y="4668029"/>
                  <a:pt x="8873406" y="4665448"/>
                  <a:pt x="8857460" y="4665448"/>
                </a:cubicBezTo>
                <a:close/>
                <a:moveTo>
                  <a:pt x="8480906" y="4665448"/>
                </a:moveTo>
                <a:cubicBezTo>
                  <a:pt x="8463083" y="4673226"/>
                  <a:pt x="8443651" y="4678101"/>
                  <a:pt x="8422608" y="4680075"/>
                </a:cubicBezTo>
                <a:lnTo>
                  <a:pt x="8422608" y="4713287"/>
                </a:lnTo>
                <a:lnTo>
                  <a:pt x="8448075" y="4713287"/>
                </a:lnTo>
                <a:lnTo>
                  <a:pt x="8448075" y="4790584"/>
                </a:lnTo>
                <a:cubicBezTo>
                  <a:pt x="8448075" y="4796996"/>
                  <a:pt x="8447617" y="4801147"/>
                  <a:pt x="8446699" y="4803037"/>
                </a:cubicBezTo>
                <a:cubicBezTo>
                  <a:pt x="8445781" y="4804927"/>
                  <a:pt x="8444433" y="4806245"/>
                  <a:pt x="8442655" y="4806988"/>
                </a:cubicBezTo>
                <a:cubicBezTo>
                  <a:pt x="8440877" y="4807732"/>
                  <a:pt x="8436431" y="4808104"/>
                  <a:pt x="8429319" y="4808104"/>
                </a:cubicBezTo>
                <a:lnTo>
                  <a:pt x="8422608" y="4808104"/>
                </a:lnTo>
                <a:lnTo>
                  <a:pt x="8422608" y="4841316"/>
                </a:lnTo>
                <a:lnTo>
                  <a:pt x="8523103" y="4841316"/>
                </a:lnTo>
                <a:lnTo>
                  <a:pt x="8523103" y="4808104"/>
                </a:lnTo>
                <a:lnTo>
                  <a:pt x="8518457" y="4808104"/>
                </a:lnTo>
                <a:cubicBezTo>
                  <a:pt x="8513525" y="4808104"/>
                  <a:pt x="8510055" y="4807589"/>
                  <a:pt x="8508047" y="4806558"/>
                </a:cubicBezTo>
                <a:cubicBezTo>
                  <a:pt x="8506039" y="4805528"/>
                  <a:pt x="8504691" y="4804210"/>
                  <a:pt x="8504003" y="4802607"/>
                </a:cubicBezTo>
                <a:cubicBezTo>
                  <a:pt x="8503314" y="4801004"/>
                  <a:pt x="8502970" y="4796995"/>
                  <a:pt x="8502970" y="4790581"/>
                </a:cubicBezTo>
                <a:lnTo>
                  <a:pt x="8502970" y="4723413"/>
                </a:lnTo>
                <a:lnTo>
                  <a:pt x="8506942" y="4720834"/>
                </a:lnTo>
                <a:cubicBezTo>
                  <a:pt x="8514536" y="4715795"/>
                  <a:pt x="8519255" y="4712818"/>
                  <a:pt x="8521095" y="4711902"/>
                </a:cubicBezTo>
                <a:cubicBezTo>
                  <a:pt x="8524547" y="4710183"/>
                  <a:pt x="8528058" y="4708923"/>
                  <a:pt x="8531626" y="4708122"/>
                </a:cubicBezTo>
                <a:cubicBezTo>
                  <a:pt x="8535194" y="4707320"/>
                  <a:pt x="8538589" y="4706920"/>
                  <a:pt x="8541810" y="4706920"/>
                </a:cubicBezTo>
                <a:cubicBezTo>
                  <a:pt x="8548255" y="4706920"/>
                  <a:pt x="8552745" y="4709153"/>
                  <a:pt x="8555275" y="4713620"/>
                </a:cubicBezTo>
                <a:cubicBezTo>
                  <a:pt x="8556887" y="4716598"/>
                  <a:pt x="8557692" y="4722610"/>
                  <a:pt x="8557692" y="4731657"/>
                </a:cubicBezTo>
                <a:lnTo>
                  <a:pt x="8557692" y="4790581"/>
                </a:lnTo>
                <a:cubicBezTo>
                  <a:pt x="8557692" y="4797110"/>
                  <a:pt x="8557233" y="4801290"/>
                  <a:pt x="8556315" y="4803122"/>
                </a:cubicBezTo>
                <a:cubicBezTo>
                  <a:pt x="8555398" y="4804954"/>
                  <a:pt x="8554079" y="4806214"/>
                  <a:pt x="8552357" y="4806901"/>
                </a:cubicBezTo>
                <a:cubicBezTo>
                  <a:pt x="8550637" y="4807588"/>
                  <a:pt x="8545876" y="4807989"/>
                  <a:pt x="8538075" y="4808104"/>
                </a:cubicBezTo>
                <a:lnTo>
                  <a:pt x="8538075" y="4841316"/>
                </a:lnTo>
                <a:lnTo>
                  <a:pt x="8632204" y="4841316"/>
                </a:lnTo>
                <a:lnTo>
                  <a:pt x="8632204" y="4808104"/>
                </a:lnTo>
                <a:cubicBezTo>
                  <a:pt x="8624584" y="4807989"/>
                  <a:pt x="8620092" y="4807644"/>
                  <a:pt x="8618728" y="4807069"/>
                </a:cubicBezTo>
                <a:cubicBezTo>
                  <a:pt x="8616453" y="4806149"/>
                  <a:pt x="8614861" y="4804828"/>
                  <a:pt x="8613951" y="4803104"/>
                </a:cubicBezTo>
                <a:cubicBezTo>
                  <a:pt x="8613041" y="4801381"/>
                  <a:pt x="8612587" y="4797187"/>
                  <a:pt x="8612587" y="4790522"/>
                </a:cubicBezTo>
                <a:lnTo>
                  <a:pt x="8612587" y="4723122"/>
                </a:lnTo>
                <a:cubicBezTo>
                  <a:pt x="8622715" y="4716343"/>
                  <a:pt x="8630367" y="4711948"/>
                  <a:pt x="8635546" y="4709937"/>
                </a:cubicBezTo>
                <a:cubicBezTo>
                  <a:pt x="8640725" y="4707925"/>
                  <a:pt x="8645559" y="4706920"/>
                  <a:pt x="8650047" y="4706920"/>
                </a:cubicBezTo>
                <a:cubicBezTo>
                  <a:pt x="8653959" y="4706920"/>
                  <a:pt x="8657327" y="4707753"/>
                  <a:pt x="8660146" y="4709419"/>
                </a:cubicBezTo>
                <a:cubicBezTo>
                  <a:pt x="8662965" y="4711085"/>
                  <a:pt x="8664864" y="4713096"/>
                  <a:pt x="8665842" y="4715453"/>
                </a:cubicBezTo>
                <a:cubicBezTo>
                  <a:pt x="8666820" y="4717809"/>
                  <a:pt x="8667309" y="4722607"/>
                  <a:pt x="8667309" y="4729847"/>
                </a:cubicBezTo>
                <a:lnTo>
                  <a:pt x="8667309" y="4792418"/>
                </a:lnTo>
                <a:cubicBezTo>
                  <a:pt x="8667309" y="4798048"/>
                  <a:pt x="8666853" y="4801697"/>
                  <a:pt x="8665945" y="4803364"/>
                </a:cubicBezTo>
                <a:cubicBezTo>
                  <a:pt x="8665035" y="4805031"/>
                  <a:pt x="8663613" y="4806238"/>
                  <a:pt x="8661680" y="4806984"/>
                </a:cubicBezTo>
                <a:cubicBezTo>
                  <a:pt x="8659747" y="4807731"/>
                  <a:pt x="8655084" y="4808104"/>
                  <a:pt x="8647691" y="4808104"/>
                </a:cubicBezTo>
                <a:lnTo>
                  <a:pt x="8647691" y="4841316"/>
                </a:lnTo>
                <a:lnTo>
                  <a:pt x="8748015" y="4841316"/>
                </a:lnTo>
                <a:lnTo>
                  <a:pt x="8748015" y="4808104"/>
                </a:lnTo>
                <a:lnTo>
                  <a:pt x="8740444" y="4808104"/>
                </a:lnTo>
                <a:cubicBezTo>
                  <a:pt x="8733561" y="4808104"/>
                  <a:pt x="8729373" y="4807760"/>
                  <a:pt x="8727882" y="4807072"/>
                </a:cubicBezTo>
                <a:cubicBezTo>
                  <a:pt x="8725817" y="4806154"/>
                  <a:pt x="8724354" y="4804835"/>
                  <a:pt x="8723493" y="4803114"/>
                </a:cubicBezTo>
                <a:cubicBezTo>
                  <a:pt x="8722633" y="4801393"/>
                  <a:pt x="8722203" y="4797607"/>
                  <a:pt x="8722203" y="4791756"/>
                </a:cubicBezTo>
                <a:lnTo>
                  <a:pt x="8722203" y="4720514"/>
                </a:lnTo>
                <a:cubicBezTo>
                  <a:pt x="8722203" y="4712598"/>
                  <a:pt x="8721745" y="4706576"/>
                  <a:pt x="8720827" y="4702446"/>
                </a:cubicBezTo>
                <a:cubicBezTo>
                  <a:pt x="8719451" y="4695792"/>
                  <a:pt x="8716443" y="4689625"/>
                  <a:pt x="8711801" y="4683947"/>
                </a:cubicBezTo>
                <a:cubicBezTo>
                  <a:pt x="8707157" y="4678268"/>
                  <a:pt x="8701110" y="4673765"/>
                  <a:pt x="8693659" y="4670438"/>
                </a:cubicBezTo>
                <a:cubicBezTo>
                  <a:pt x="8686207" y="4667111"/>
                  <a:pt x="8677897" y="4665448"/>
                  <a:pt x="8668726" y="4665448"/>
                </a:cubicBezTo>
                <a:cubicBezTo>
                  <a:pt x="8658181" y="4665448"/>
                  <a:pt x="8647806" y="4667312"/>
                  <a:pt x="8637603" y="4671041"/>
                </a:cubicBezTo>
                <a:cubicBezTo>
                  <a:pt x="8627400" y="4674769"/>
                  <a:pt x="8616739" y="4680878"/>
                  <a:pt x="8605620" y="4689367"/>
                </a:cubicBezTo>
                <a:cubicBezTo>
                  <a:pt x="8602182" y="4683861"/>
                  <a:pt x="8598371" y="4679501"/>
                  <a:pt x="8594186" y="4676289"/>
                </a:cubicBezTo>
                <a:cubicBezTo>
                  <a:pt x="8590001" y="4673077"/>
                  <a:pt x="8584785" y="4670467"/>
                  <a:pt x="8578539" y="4668459"/>
                </a:cubicBezTo>
                <a:cubicBezTo>
                  <a:pt x="8572291" y="4666452"/>
                  <a:pt x="8565786" y="4665448"/>
                  <a:pt x="8559021" y="4665448"/>
                </a:cubicBezTo>
                <a:cubicBezTo>
                  <a:pt x="8548360" y="4665448"/>
                  <a:pt x="8537872" y="4667341"/>
                  <a:pt x="8527555" y="4671127"/>
                </a:cubicBezTo>
                <a:cubicBezTo>
                  <a:pt x="8517239" y="4674912"/>
                  <a:pt x="8507093" y="4680648"/>
                  <a:pt x="8497119" y="4688335"/>
                </a:cubicBezTo>
                <a:lnTo>
                  <a:pt x="8497119" y="4665448"/>
                </a:lnTo>
                <a:close/>
                <a:moveTo>
                  <a:pt x="6911719" y="4665448"/>
                </a:moveTo>
                <a:cubicBezTo>
                  <a:pt x="6893707" y="4665448"/>
                  <a:pt x="6877589" y="4669320"/>
                  <a:pt x="6863364" y="4677063"/>
                </a:cubicBezTo>
                <a:cubicBezTo>
                  <a:pt x="6849138" y="4684807"/>
                  <a:pt x="6838010" y="4695534"/>
                  <a:pt x="6829979" y="4709243"/>
                </a:cubicBezTo>
                <a:cubicBezTo>
                  <a:pt x="6821949" y="4722952"/>
                  <a:pt x="6817934" y="4738067"/>
                  <a:pt x="6817934" y="4754587"/>
                </a:cubicBezTo>
                <a:cubicBezTo>
                  <a:pt x="6817934" y="4779711"/>
                  <a:pt x="6826882" y="4801135"/>
                  <a:pt x="6844779" y="4818859"/>
                </a:cubicBezTo>
                <a:cubicBezTo>
                  <a:pt x="6862675" y="4836584"/>
                  <a:pt x="6884702" y="4845446"/>
                  <a:pt x="6910858" y="4845446"/>
                </a:cubicBezTo>
                <a:cubicBezTo>
                  <a:pt x="6927149" y="4845446"/>
                  <a:pt x="6942321" y="4841976"/>
                  <a:pt x="6956374" y="4835035"/>
                </a:cubicBezTo>
                <a:cubicBezTo>
                  <a:pt x="6970428" y="4828094"/>
                  <a:pt x="6984223" y="4816880"/>
                  <a:pt x="6997760" y="4801393"/>
                </a:cubicBezTo>
                <a:lnTo>
                  <a:pt x="6974185" y="4777646"/>
                </a:lnTo>
                <a:cubicBezTo>
                  <a:pt x="6965351" y="4787053"/>
                  <a:pt x="6956403" y="4794080"/>
                  <a:pt x="6947340" y="4798726"/>
                </a:cubicBezTo>
                <a:cubicBezTo>
                  <a:pt x="6938277" y="4803372"/>
                  <a:pt x="6929902" y="4805695"/>
                  <a:pt x="6922216" y="4805695"/>
                </a:cubicBezTo>
                <a:cubicBezTo>
                  <a:pt x="6910170" y="4805695"/>
                  <a:pt x="6899988" y="4801192"/>
                  <a:pt x="6891671" y="4792187"/>
                </a:cubicBezTo>
                <a:cubicBezTo>
                  <a:pt x="6883354" y="4783181"/>
                  <a:pt x="6879080" y="4771393"/>
                  <a:pt x="6878851" y="4756824"/>
                </a:cubicBezTo>
                <a:lnTo>
                  <a:pt x="6994662" y="4756824"/>
                </a:lnTo>
                <a:cubicBezTo>
                  <a:pt x="6994662" y="4746613"/>
                  <a:pt x="6994318" y="4739156"/>
                  <a:pt x="6993630" y="4734453"/>
                </a:cubicBezTo>
                <a:cubicBezTo>
                  <a:pt x="6992024" y="4725046"/>
                  <a:pt x="6989070" y="4715954"/>
                  <a:pt x="6984768" y="4707178"/>
                </a:cubicBezTo>
                <a:cubicBezTo>
                  <a:pt x="6980466" y="4698402"/>
                  <a:pt x="6974787" y="4690916"/>
                  <a:pt x="6967732" y="4684721"/>
                </a:cubicBezTo>
                <a:cubicBezTo>
                  <a:pt x="6960676" y="4678526"/>
                  <a:pt x="6952445" y="4673765"/>
                  <a:pt x="6943038" y="4670438"/>
                </a:cubicBezTo>
                <a:cubicBezTo>
                  <a:pt x="6933630" y="4667111"/>
                  <a:pt x="6923191" y="4665448"/>
                  <a:pt x="6911719" y="4665448"/>
                </a:cubicBezTo>
                <a:close/>
                <a:moveTo>
                  <a:pt x="6705620" y="4665448"/>
                </a:moveTo>
                <a:cubicBezTo>
                  <a:pt x="6686232" y="4665448"/>
                  <a:pt x="6669941" y="4671069"/>
                  <a:pt x="6656748" y="4682312"/>
                </a:cubicBezTo>
                <a:cubicBezTo>
                  <a:pt x="6645161" y="4692178"/>
                  <a:pt x="6639368" y="4704339"/>
                  <a:pt x="6639368" y="4718793"/>
                </a:cubicBezTo>
                <a:cubicBezTo>
                  <a:pt x="6639368" y="4730036"/>
                  <a:pt x="6643068" y="4739759"/>
                  <a:pt x="6650467" y="4747961"/>
                </a:cubicBezTo>
                <a:cubicBezTo>
                  <a:pt x="6657867" y="4756164"/>
                  <a:pt x="6671834" y="4763879"/>
                  <a:pt x="6692369" y="4771107"/>
                </a:cubicBezTo>
                <a:lnTo>
                  <a:pt x="6729539" y="4784013"/>
                </a:lnTo>
                <a:cubicBezTo>
                  <a:pt x="6738143" y="4786995"/>
                  <a:pt x="6743707" y="4789691"/>
                  <a:pt x="6746231" y="4792101"/>
                </a:cubicBezTo>
                <a:cubicBezTo>
                  <a:pt x="6748755" y="4794510"/>
                  <a:pt x="6750017" y="4797034"/>
                  <a:pt x="6750017" y="4799672"/>
                </a:cubicBezTo>
                <a:cubicBezTo>
                  <a:pt x="6750017" y="4802770"/>
                  <a:pt x="6748411" y="4805466"/>
                  <a:pt x="6745199" y="4807760"/>
                </a:cubicBezTo>
                <a:cubicBezTo>
                  <a:pt x="6740954" y="4810628"/>
                  <a:pt x="6735734" y="4812062"/>
                  <a:pt x="6729539" y="4812062"/>
                </a:cubicBezTo>
                <a:cubicBezTo>
                  <a:pt x="6719558" y="4812062"/>
                  <a:pt x="6708602" y="4808420"/>
                  <a:pt x="6696671" y="4801135"/>
                </a:cubicBezTo>
                <a:cubicBezTo>
                  <a:pt x="6684740" y="4793850"/>
                  <a:pt x="6674702" y="4783841"/>
                  <a:pt x="6666557" y="4771107"/>
                </a:cubicBezTo>
                <a:lnTo>
                  <a:pt x="6634033" y="4784873"/>
                </a:lnTo>
                <a:lnTo>
                  <a:pt x="6655199" y="4841316"/>
                </a:lnTo>
                <a:lnTo>
                  <a:pt x="6678086" y="4841316"/>
                </a:lnTo>
                <a:lnTo>
                  <a:pt x="6682905" y="4831852"/>
                </a:lnTo>
                <a:cubicBezTo>
                  <a:pt x="6696212" y="4840915"/>
                  <a:pt x="6711815" y="4845446"/>
                  <a:pt x="6729711" y="4845446"/>
                </a:cubicBezTo>
                <a:cubicBezTo>
                  <a:pt x="6750590" y="4845446"/>
                  <a:pt x="6768028" y="4839595"/>
                  <a:pt x="6782024" y="4827894"/>
                </a:cubicBezTo>
                <a:cubicBezTo>
                  <a:pt x="6793955" y="4817913"/>
                  <a:pt x="6799921" y="4805121"/>
                  <a:pt x="6799921" y="4789519"/>
                </a:cubicBezTo>
                <a:cubicBezTo>
                  <a:pt x="6799921" y="4780800"/>
                  <a:pt x="6797999" y="4773200"/>
                  <a:pt x="6794156" y="4766718"/>
                </a:cubicBezTo>
                <a:cubicBezTo>
                  <a:pt x="6790313" y="4760237"/>
                  <a:pt x="6784548" y="4754759"/>
                  <a:pt x="6776862" y="4750285"/>
                </a:cubicBezTo>
                <a:cubicBezTo>
                  <a:pt x="6769175" y="4745810"/>
                  <a:pt x="6761145" y="4742082"/>
                  <a:pt x="6752770" y="4739099"/>
                </a:cubicBezTo>
                <a:lnTo>
                  <a:pt x="6705448" y="4722235"/>
                </a:lnTo>
                <a:cubicBezTo>
                  <a:pt x="6698794" y="4719941"/>
                  <a:pt x="6694406" y="4717761"/>
                  <a:pt x="6692283" y="4715696"/>
                </a:cubicBezTo>
                <a:cubicBezTo>
                  <a:pt x="6690161" y="4713631"/>
                  <a:pt x="6689100" y="4711394"/>
                  <a:pt x="6689100" y="4708985"/>
                </a:cubicBezTo>
                <a:cubicBezTo>
                  <a:pt x="6689100" y="4706117"/>
                  <a:pt x="6690591" y="4703650"/>
                  <a:pt x="6693574" y="4701585"/>
                </a:cubicBezTo>
                <a:cubicBezTo>
                  <a:pt x="6696557" y="4699520"/>
                  <a:pt x="6701088" y="4698488"/>
                  <a:pt x="6707168" y="4698488"/>
                </a:cubicBezTo>
                <a:cubicBezTo>
                  <a:pt x="6716346" y="4698488"/>
                  <a:pt x="6725610" y="4701327"/>
                  <a:pt x="6734960" y="4707006"/>
                </a:cubicBezTo>
                <a:cubicBezTo>
                  <a:pt x="6744309" y="4712685"/>
                  <a:pt x="6752082" y="4720514"/>
                  <a:pt x="6758277" y="4730495"/>
                </a:cubicBezTo>
                <a:lnTo>
                  <a:pt x="6790800" y="4717417"/>
                </a:lnTo>
                <a:lnTo>
                  <a:pt x="6776862" y="4669578"/>
                </a:lnTo>
                <a:lnTo>
                  <a:pt x="6754319" y="4669578"/>
                </a:lnTo>
                <a:lnTo>
                  <a:pt x="6749845" y="4677149"/>
                </a:lnTo>
                <a:cubicBezTo>
                  <a:pt x="6737569" y="4669348"/>
                  <a:pt x="6722828" y="4665448"/>
                  <a:pt x="6705620" y="4665448"/>
                </a:cubicBezTo>
                <a:close/>
                <a:moveTo>
                  <a:pt x="6295235" y="4665448"/>
                </a:moveTo>
                <a:cubicBezTo>
                  <a:pt x="6279289" y="4665448"/>
                  <a:pt x="6264949" y="4667972"/>
                  <a:pt x="6252215" y="4673020"/>
                </a:cubicBezTo>
                <a:cubicBezTo>
                  <a:pt x="6239481" y="4678067"/>
                  <a:pt x="6229902" y="4684549"/>
                  <a:pt x="6223478" y="4692465"/>
                </a:cubicBezTo>
                <a:cubicBezTo>
                  <a:pt x="6218659" y="4698430"/>
                  <a:pt x="6216250" y="4705256"/>
                  <a:pt x="6216250" y="4712943"/>
                </a:cubicBezTo>
                <a:cubicBezTo>
                  <a:pt x="6216250" y="4719711"/>
                  <a:pt x="6218602" y="4725390"/>
                  <a:pt x="6223306" y="4729979"/>
                </a:cubicBezTo>
                <a:cubicBezTo>
                  <a:pt x="6228009" y="4734568"/>
                  <a:pt x="6234032" y="4736862"/>
                  <a:pt x="6241374" y="4736862"/>
                </a:cubicBezTo>
                <a:cubicBezTo>
                  <a:pt x="6247224" y="4736862"/>
                  <a:pt x="6252301" y="4735313"/>
                  <a:pt x="6256603" y="4732216"/>
                </a:cubicBezTo>
                <a:cubicBezTo>
                  <a:pt x="6260905" y="4729118"/>
                  <a:pt x="6264605" y="4724013"/>
                  <a:pt x="6267702" y="4716901"/>
                </a:cubicBezTo>
                <a:cubicBezTo>
                  <a:pt x="6270111" y="4711279"/>
                  <a:pt x="6272234" y="4707493"/>
                  <a:pt x="6274069" y="4705543"/>
                </a:cubicBezTo>
                <a:cubicBezTo>
                  <a:pt x="6275905" y="4703593"/>
                  <a:pt x="6278371" y="4701987"/>
                  <a:pt x="6281469" y="4700725"/>
                </a:cubicBezTo>
                <a:cubicBezTo>
                  <a:pt x="6284566" y="4699463"/>
                  <a:pt x="6288008" y="4698832"/>
                  <a:pt x="6291794" y="4698832"/>
                </a:cubicBezTo>
                <a:cubicBezTo>
                  <a:pt x="6296727" y="4698832"/>
                  <a:pt x="6300857" y="4699778"/>
                  <a:pt x="6304184" y="4701671"/>
                </a:cubicBezTo>
                <a:cubicBezTo>
                  <a:pt x="6307511" y="4703564"/>
                  <a:pt x="6309805" y="4705945"/>
                  <a:pt x="6311067" y="4708813"/>
                </a:cubicBezTo>
                <a:cubicBezTo>
                  <a:pt x="6312329" y="4711681"/>
                  <a:pt x="6312960" y="4716901"/>
                  <a:pt x="6312960" y="4724472"/>
                </a:cubicBezTo>
                <a:lnTo>
                  <a:pt x="6312960" y="4737206"/>
                </a:lnTo>
                <a:cubicBezTo>
                  <a:pt x="6292195" y="4738812"/>
                  <a:pt x="6274557" y="4741480"/>
                  <a:pt x="6260045" y="4745208"/>
                </a:cubicBezTo>
                <a:cubicBezTo>
                  <a:pt x="6245533" y="4748937"/>
                  <a:pt x="6234806" y="4753210"/>
                  <a:pt x="6227865" y="4758028"/>
                </a:cubicBezTo>
                <a:cubicBezTo>
                  <a:pt x="6220925" y="4762847"/>
                  <a:pt x="6215705" y="4768468"/>
                  <a:pt x="6212206" y="4774892"/>
                </a:cubicBezTo>
                <a:cubicBezTo>
                  <a:pt x="6208707" y="4781317"/>
                  <a:pt x="6206957" y="4788372"/>
                  <a:pt x="6206957" y="4796059"/>
                </a:cubicBezTo>
                <a:cubicBezTo>
                  <a:pt x="6206957" y="4809596"/>
                  <a:pt x="6212005" y="4820982"/>
                  <a:pt x="6222100" y="4830217"/>
                </a:cubicBezTo>
                <a:cubicBezTo>
                  <a:pt x="6232196" y="4839452"/>
                  <a:pt x="6245446" y="4844070"/>
                  <a:pt x="6261851" y="4844070"/>
                </a:cubicBezTo>
                <a:cubicBezTo>
                  <a:pt x="6270570" y="4844070"/>
                  <a:pt x="6279605" y="4842492"/>
                  <a:pt x="6288954" y="4839337"/>
                </a:cubicBezTo>
                <a:cubicBezTo>
                  <a:pt x="6298304" y="4836182"/>
                  <a:pt x="6308715" y="4830876"/>
                  <a:pt x="6320187" y="4823420"/>
                </a:cubicBezTo>
                <a:cubicBezTo>
                  <a:pt x="6325235" y="4830303"/>
                  <a:pt x="6331488" y="4835465"/>
                  <a:pt x="6338944" y="4838907"/>
                </a:cubicBezTo>
                <a:cubicBezTo>
                  <a:pt x="6346401" y="4842349"/>
                  <a:pt x="6355407" y="4844070"/>
                  <a:pt x="6365961" y="4844070"/>
                </a:cubicBezTo>
                <a:cubicBezTo>
                  <a:pt x="6374910" y="4844070"/>
                  <a:pt x="6384260" y="4842521"/>
                  <a:pt x="6394011" y="4839423"/>
                </a:cubicBezTo>
                <a:lnTo>
                  <a:pt x="6394011" y="4805867"/>
                </a:lnTo>
                <a:cubicBezTo>
                  <a:pt x="6388619" y="4807703"/>
                  <a:pt x="6384317" y="4808621"/>
                  <a:pt x="6381105" y="4808621"/>
                </a:cubicBezTo>
                <a:cubicBezTo>
                  <a:pt x="6377893" y="4808621"/>
                  <a:pt x="6374967" y="4807817"/>
                  <a:pt x="6372328" y="4806211"/>
                </a:cubicBezTo>
                <a:cubicBezTo>
                  <a:pt x="6369690" y="4804605"/>
                  <a:pt x="6367969" y="4802741"/>
                  <a:pt x="6367166" y="4800619"/>
                </a:cubicBezTo>
                <a:cubicBezTo>
                  <a:pt x="6366363" y="4798496"/>
                  <a:pt x="6365961" y="4793649"/>
                  <a:pt x="6365961" y="4786078"/>
                </a:cubicBezTo>
                <a:lnTo>
                  <a:pt x="6365961" y="4724472"/>
                </a:lnTo>
                <a:cubicBezTo>
                  <a:pt x="6365961" y="4709788"/>
                  <a:pt x="6363753" y="4698861"/>
                  <a:pt x="6359336" y="4691690"/>
                </a:cubicBezTo>
                <a:cubicBezTo>
                  <a:pt x="6354920" y="4684520"/>
                  <a:pt x="6347118" y="4678354"/>
                  <a:pt x="6335933" y="4673192"/>
                </a:cubicBezTo>
                <a:cubicBezTo>
                  <a:pt x="6324748" y="4668029"/>
                  <a:pt x="6311182" y="4665448"/>
                  <a:pt x="6295235" y="4665448"/>
                </a:cubicBezTo>
                <a:close/>
                <a:moveTo>
                  <a:pt x="6106912" y="4665448"/>
                </a:moveTo>
                <a:cubicBezTo>
                  <a:pt x="6087181" y="4665448"/>
                  <a:pt x="6070058" y="4669348"/>
                  <a:pt x="6055546" y="4677149"/>
                </a:cubicBezTo>
                <a:cubicBezTo>
                  <a:pt x="6041033" y="4684950"/>
                  <a:pt x="6029618" y="4695849"/>
                  <a:pt x="6021301" y="4709845"/>
                </a:cubicBezTo>
                <a:cubicBezTo>
                  <a:pt x="6012984" y="4723841"/>
                  <a:pt x="6008825" y="4739271"/>
                  <a:pt x="6008825" y="4756135"/>
                </a:cubicBezTo>
                <a:cubicBezTo>
                  <a:pt x="6008825" y="4781030"/>
                  <a:pt x="6017745" y="4802139"/>
                  <a:pt x="6035585" y="4819462"/>
                </a:cubicBezTo>
                <a:cubicBezTo>
                  <a:pt x="6053423" y="4836785"/>
                  <a:pt x="6075650" y="4845446"/>
                  <a:pt x="6102266" y="4845446"/>
                </a:cubicBezTo>
                <a:cubicBezTo>
                  <a:pt x="6118901" y="4845446"/>
                  <a:pt x="6134502" y="4841718"/>
                  <a:pt x="6149073" y="4834261"/>
                </a:cubicBezTo>
                <a:cubicBezTo>
                  <a:pt x="6163642" y="4826804"/>
                  <a:pt x="6177696" y="4814873"/>
                  <a:pt x="6191232" y="4798468"/>
                </a:cubicBezTo>
                <a:lnTo>
                  <a:pt x="6165936" y="4776269"/>
                </a:lnTo>
                <a:cubicBezTo>
                  <a:pt x="6156529" y="4787053"/>
                  <a:pt x="6147753" y="4794624"/>
                  <a:pt x="6139608" y="4798984"/>
                </a:cubicBezTo>
                <a:cubicBezTo>
                  <a:pt x="6131463" y="4803343"/>
                  <a:pt x="6123375" y="4805523"/>
                  <a:pt x="6115344" y="4805523"/>
                </a:cubicBezTo>
                <a:cubicBezTo>
                  <a:pt x="6106970" y="4805523"/>
                  <a:pt x="6099312" y="4803343"/>
                  <a:pt x="6092371" y="4798984"/>
                </a:cubicBezTo>
                <a:cubicBezTo>
                  <a:pt x="6085430" y="4794624"/>
                  <a:pt x="6079895" y="4788229"/>
                  <a:pt x="6075765" y="4779797"/>
                </a:cubicBezTo>
                <a:cubicBezTo>
                  <a:pt x="6071635" y="4771365"/>
                  <a:pt x="6069570" y="4761871"/>
                  <a:pt x="6069570" y="4751317"/>
                </a:cubicBezTo>
                <a:cubicBezTo>
                  <a:pt x="6069570" y="4741680"/>
                  <a:pt x="6071320" y="4732961"/>
                  <a:pt x="6074819" y="4725161"/>
                </a:cubicBezTo>
                <a:cubicBezTo>
                  <a:pt x="6078318" y="4717359"/>
                  <a:pt x="6082792" y="4711537"/>
                  <a:pt x="6088241" y="4707694"/>
                </a:cubicBezTo>
                <a:cubicBezTo>
                  <a:pt x="6093690" y="4703851"/>
                  <a:pt x="6099398" y="4701929"/>
                  <a:pt x="6105363" y="4701929"/>
                </a:cubicBezTo>
                <a:cubicBezTo>
                  <a:pt x="6109034" y="4701929"/>
                  <a:pt x="6112305" y="4702589"/>
                  <a:pt x="6115172" y="4703908"/>
                </a:cubicBezTo>
                <a:cubicBezTo>
                  <a:pt x="6118040" y="4705228"/>
                  <a:pt x="6120507" y="4707092"/>
                  <a:pt x="6122572" y="4709501"/>
                </a:cubicBezTo>
                <a:cubicBezTo>
                  <a:pt x="6124636" y="4711910"/>
                  <a:pt x="6127562" y="4716843"/>
                  <a:pt x="6131348" y="4724300"/>
                </a:cubicBezTo>
                <a:cubicBezTo>
                  <a:pt x="6134330" y="4730266"/>
                  <a:pt x="6136339" y="4733822"/>
                  <a:pt x="6137371" y="4734969"/>
                </a:cubicBezTo>
                <a:cubicBezTo>
                  <a:pt x="6139665" y="4737608"/>
                  <a:pt x="6142533" y="4739788"/>
                  <a:pt x="6145975" y="4741508"/>
                </a:cubicBezTo>
                <a:cubicBezTo>
                  <a:pt x="6149416" y="4743229"/>
                  <a:pt x="6153318" y="4744090"/>
                  <a:pt x="6157676" y="4744090"/>
                </a:cubicBezTo>
                <a:cubicBezTo>
                  <a:pt x="6163068" y="4744090"/>
                  <a:pt x="6168173" y="4742828"/>
                  <a:pt x="6172992" y="4740304"/>
                </a:cubicBezTo>
                <a:cubicBezTo>
                  <a:pt x="6177810" y="4737780"/>
                  <a:pt x="6181395" y="4734482"/>
                  <a:pt x="6183747" y="4730409"/>
                </a:cubicBezTo>
                <a:cubicBezTo>
                  <a:pt x="6186099" y="4726336"/>
                  <a:pt x="6187275" y="4721719"/>
                  <a:pt x="6187275" y="4716556"/>
                </a:cubicBezTo>
                <a:cubicBezTo>
                  <a:pt x="6187275" y="4704396"/>
                  <a:pt x="6179789" y="4692838"/>
                  <a:pt x="6164818" y="4681882"/>
                </a:cubicBezTo>
                <a:cubicBezTo>
                  <a:pt x="6149847" y="4670926"/>
                  <a:pt x="6130545" y="4665448"/>
                  <a:pt x="6106912" y="4665448"/>
                </a:cubicBezTo>
                <a:close/>
                <a:moveTo>
                  <a:pt x="5749669" y="4665448"/>
                </a:moveTo>
                <a:cubicBezTo>
                  <a:pt x="5731657" y="4665448"/>
                  <a:pt x="5715539" y="4669320"/>
                  <a:pt x="5701314" y="4677063"/>
                </a:cubicBezTo>
                <a:cubicBezTo>
                  <a:pt x="5687088" y="4684807"/>
                  <a:pt x="5675960" y="4695534"/>
                  <a:pt x="5667929" y="4709243"/>
                </a:cubicBezTo>
                <a:cubicBezTo>
                  <a:pt x="5659900" y="4722952"/>
                  <a:pt x="5655884" y="4738067"/>
                  <a:pt x="5655884" y="4754587"/>
                </a:cubicBezTo>
                <a:cubicBezTo>
                  <a:pt x="5655884" y="4779711"/>
                  <a:pt x="5664832" y="4801135"/>
                  <a:pt x="5682729" y="4818859"/>
                </a:cubicBezTo>
                <a:cubicBezTo>
                  <a:pt x="5700625" y="4836584"/>
                  <a:pt x="5722652" y="4845446"/>
                  <a:pt x="5748808" y="4845446"/>
                </a:cubicBezTo>
                <a:cubicBezTo>
                  <a:pt x="5765099" y="4845446"/>
                  <a:pt x="5780271" y="4841976"/>
                  <a:pt x="5794325" y="4835035"/>
                </a:cubicBezTo>
                <a:cubicBezTo>
                  <a:pt x="5808378" y="4828094"/>
                  <a:pt x="5822173" y="4816880"/>
                  <a:pt x="5835710" y="4801393"/>
                </a:cubicBezTo>
                <a:lnTo>
                  <a:pt x="5812135" y="4777646"/>
                </a:lnTo>
                <a:cubicBezTo>
                  <a:pt x="5803301" y="4787053"/>
                  <a:pt x="5794353" y="4794080"/>
                  <a:pt x="5785290" y="4798726"/>
                </a:cubicBezTo>
                <a:cubicBezTo>
                  <a:pt x="5776227" y="4803372"/>
                  <a:pt x="5767853" y="4805695"/>
                  <a:pt x="5760167" y="4805695"/>
                </a:cubicBezTo>
                <a:cubicBezTo>
                  <a:pt x="5748120" y="4805695"/>
                  <a:pt x="5737938" y="4801192"/>
                  <a:pt x="5729621" y="4792187"/>
                </a:cubicBezTo>
                <a:cubicBezTo>
                  <a:pt x="5721304" y="4783181"/>
                  <a:pt x="5717030" y="4771393"/>
                  <a:pt x="5716801" y="4756824"/>
                </a:cubicBezTo>
                <a:lnTo>
                  <a:pt x="5832612" y="4756824"/>
                </a:lnTo>
                <a:cubicBezTo>
                  <a:pt x="5832612" y="4746613"/>
                  <a:pt x="5832268" y="4739156"/>
                  <a:pt x="5831580" y="4734453"/>
                </a:cubicBezTo>
                <a:cubicBezTo>
                  <a:pt x="5829975" y="4725046"/>
                  <a:pt x="5827020" y="4715954"/>
                  <a:pt x="5822718" y="4707178"/>
                </a:cubicBezTo>
                <a:cubicBezTo>
                  <a:pt x="5818416" y="4698402"/>
                  <a:pt x="5812737" y="4690916"/>
                  <a:pt x="5805682" y="4684721"/>
                </a:cubicBezTo>
                <a:cubicBezTo>
                  <a:pt x="5798627" y="4678526"/>
                  <a:pt x="5790395" y="4673765"/>
                  <a:pt x="5780988" y="4670438"/>
                </a:cubicBezTo>
                <a:cubicBezTo>
                  <a:pt x="5771580" y="4667111"/>
                  <a:pt x="5761141" y="4665448"/>
                  <a:pt x="5749669" y="4665448"/>
                </a:cubicBezTo>
                <a:close/>
                <a:moveTo>
                  <a:pt x="5554532" y="4665448"/>
                </a:moveTo>
                <a:cubicBezTo>
                  <a:pt x="5534342" y="4673937"/>
                  <a:pt x="5514896" y="4678755"/>
                  <a:pt x="5496196" y="4679903"/>
                </a:cubicBezTo>
                <a:lnTo>
                  <a:pt x="5496196" y="4712943"/>
                </a:lnTo>
                <a:lnTo>
                  <a:pt x="5521665" y="4712943"/>
                </a:lnTo>
                <a:lnTo>
                  <a:pt x="5521665" y="4791929"/>
                </a:lnTo>
                <a:cubicBezTo>
                  <a:pt x="5521665" y="4797894"/>
                  <a:pt x="5521260" y="4801737"/>
                  <a:pt x="5520451" y="4803458"/>
                </a:cubicBezTo>
                <a:cubicBezTo>
                  <a:pt x="5519643" y="4805179"/>
                  <a:pt x="5518459" y="4806383"/>
                  <a:pt x="5516900" y="4807072"/>
                </a:cubicBezTo>
                <a:cubicBezTo>
                  <a:pt x="5515340" y="4807760"/>
                  <a:pt x="5511385" y="4808104"/>
                  <a:pt x="5505031" y="4808104"/>
                </a:cubicBezTo>
                <a:lnTo>
                  <a:pt x="5496196" y="4808104"/>
                </a:lnTo>
                <a:lnTo>
                  <a:pt x="5496196" y="4841316"/>
                </a:lnTo>
                <a:lnTo>
                  <a:pt x="5602371" y="4841316"/>
                </a:lnTo>
                <a:lnTo>
                  <a:pt x="5602371" y="4808104"/>
                </a:lnTo>
                <a:lnTo>
                  <a:pt x="5594799" y="4808104"/>
                </a:lnTo>
                <a:cubicBezTo>
                  <a:pt x="5588261" y="4808104"/>
                  <a:pt x="5584016" y="4807703"/>
                  <a:pt x="5582065" y="4806900"/>
                </a:cubicBezTo>
                <a:cubicBezTo>
                  <a:pt x="5580116" y="4806097"/>
                  <a:pt x="5578710" y="4804835"/>
                  <a:pt x="5577850" y="4803114"/>
                </a:cubicBezTo>
                <a:cubicBezTo>
                  <a:pt x="5576989" y="4801393"/>
                  <a:pt x="5576558" y="4797665"/>
                  <a:pt x="5576558" y="4791929"/>
                </a:cubicBezTo>
                <a:lnTo>
                  <a:pt x="5576558" y="4724644"/>
                </a:lnTo>
                <a:cubicBezTo>
                  <a:pt x="5583460" y="4720858"/>
                  <a:pt x="5588406" y="4718966"/>
                  <a:pt x="5591396" y="4718966"/>
                </a:cubicBezTo>
                <a:cubicBezTo>
                  <a:pt x="5593351" y="4718966"/>
                  <a:pt x="5595824" y="4719424"/>
                  <a:pt x="5598814" y="4720342"/>
                </a:cubicBezTo>
                <a:cubicBezTo>
                  <a:pt x="5604566" y="4722292"/>
                  <a:pt x="5608334" y="4723440"/>
                  <a:pt x="5610116" y="4723784"/>
                </a:cubicBezTo>
                <a:cubicBezTo>
                  <a:pt x="5611899" y="4724128"/>
                  <a:pt x="5613940" y="4724300"/>
                  <a:pt x="5616240" y="4724300"/>
                </a:cubicBezTo>
                <a:cubicBezTo>
                  <a:pt x="5624865" y="4724300"/>
                  <a:pt x="5631565" y="4721375"/>
                  <a:pt x="5636339" y="4715524"/>
                </a:cubicBezTo>
                <a:cubicBezTo>
                  <a:pt x="5641112" y="4709673"/>
                  <a:pt x="5643499" y="4703134"/>
                  <a:pt x="5643499" y="4695906"/>
                </a:cubicBezTo>
                <a:cubicBezTo>
                  <a:pt x="5643499" y="4690400"/>
                  <a:pt x="5642205" y="4685237"/>
                  <a:pt x="5639617" y="4680419"/>
                </a:cubicBezTo>
                <a:cubicBezTo>
                  <a:pt x="5637030" y="4675601"/>
                  <a:pt x="5633522" y="4671901"/>
                  <a:pt x="5629096" y="4669320"/>
                </a:cubicBezTo>
                <a:cubicBezTo>
                  <a:pt x="5624668" y="4666739"/>
                  <a:pt x="5619636" y="4665448"/>
                  <a:pt x="5614003" y="4665448"/>
                </a:cubicBezTo>
                <a:cubicBezTo>
                  <a:pt x="5607793" y="4665448"/>
                  <a:pt x="5601326" y="4667197"/>
                  <a:pt x="5594598" y="4670696"/>
                </a:cubicBezTo>
                <a:cubicBezTo>
                  <a:pt x="5587870" y="4674195"/>
                  <a:pt x="5579908" y="4680763"/>
                  <a:pt x="5570708" y="4690400"/>
                </a:cubicBezTo>
                <a:lnTo>
                  <a:pt x="5570708" y="4665448"/>
                </a:lnTo>
                <a:close/>
                <a:moveTo>
                  <a:pt x="5387719" y="4665448"/>
                </a:moveTo>
                <a:cubicBezTo>
                  <a:pt x="5369707" y="4665448"/>
                  <a:pt x="5353589" y="4669320"/>
                  <a:pt x="5339364" y="4677063"/>
                </a:cubicBezTo>
                <a:cubicBezTo>
                  <a:pt x="5325138" y="4684807"/>
                  <a:pt x="5314010" y="4695534"/>
                  <a:pt x="5305980" y="4709243"/>
                </a:cubicBezTo>
                <a:cubicBezTo>
                  <a:pt x="5297949" y="4722952"/>
                  <a:pt x="5293934" y="4738067"/>
                  <a:pt x="5293934" y="4754587"/>
                </a:cubicBezTo>
                <a:cubicBezTo>
                  <a:pt x="5293934" y="4779711"/>
                  <a:pt x="5302883" y="4801135"/>
                  <a:pt x="5320779" y="4818859"/>
                </a:cubicBezTo>
                <a:cubicBezTo>
                  <a:pt x="5338675" y="4836584"/>
                  <a:pt x="5360702" y="4845446"/>
                  <a:pt x="5386858" y="4845446"/>
                </a:cubicBezTo>
                <a:cubicBezTo>
                  <a:pt x="5403149" y="4845446"/>
                  <a:pt x="5418321" y="4841976"/>
                  <a:pt x="5432374" y="4835035"/>
                </a:cubicBezTo>
                <a:cubicBezTo>
                  <a:pt x="5446429" y="4828094"/>
                  <a:pt x="5460223" y="4816880"/>
                  <a:pt x="5473760" y="4801393"/>
                </a:cubicBezTo>
                <a:lnTo>
                  <a:pt x="5450185" y="4777646"/>
                </a:lnTo>
                <a:cubicBezTo>
                  <a:pt x="5441351" y="4787053"/>
                  <a:pt x="5432403" y="4794080"/>
                  <a:pt x="5423341" y="4798726"/>
                </a:cubicBezTo>
                <a:cubicBezTo>
                  <a:pt x="5414277" y="4803372"/>
                  <a:pt x="5405902" y="4805695"/>
                  <a:pt x="5398217" y="4805695"/>
                </a:cubicBezTo>
                <a:cubicBezTo>
                  <a:pt x="5386170" y="4805695"/>
                  <a:pt x="5375989" y="4801192"/>
                  <a:pt x="5367671" y="4792187"/>
                </a:cubicBezTo>
                <a:cubicBezTo>
                  <a:pt x="5359355" y="4783181"/>
                  <a:pt x="5355080" y="4771393"/>
                  <a:pt x="5354851" y="4756824"/>
                </a:cubicBezTo>
                <a:lnTo>
                  <a:pt x="5470662" y="4756824"/>
                </a:lnTo>
                <a:cubicBezTo>
                  <a:pt x="5470662" y="4746613"/>
                  <a:pt x="5470318" y="4739156"/>
                  <a:pt x="5469630" y="4734453"/>
                </a:cubicBezTo>
                <a:cubicBezTo>
                  <a:pt x="5468024" y="4725046"/>
                  <a:pt x="5465070" y="4715954"/>
                  <a:pt x="5460768" y="4707178"/>
                </a:cubicBezTo>
                <a:cubicBezTo>
                  <a:pt x="5456466" y="4698402"/>
                  <a:pt x="5450787" y="4690916"/>
                  <a:pt x="5443732" y="4684721"/>
                </a:cubicBezTo>
                <a:cubicBezTo>
                  <a:pt x="5436676" y="4678526"/>
                  <a:pt x="5428445" y="4673765"/>
                  <a:pt x="5419039" y="4670438"/>
                </a:cubicBezTo>
                <a:cubicBezTo>
                  <a:pt x="5409631" y="4667111"/>
                  <a:pt x="5399191" y="4665448"/>
                  <a:pt x="5387719" y="4665448"/>
                </a:cubicBezTo>
                <a:close/>
                <a:moveTo>
                  <a:pt x="4885792" y="4665448"/>
                </a:moveTo>
                <a:cubicBezTo>
                  <a:pt x="4876885" y="4669348"/>
                  <a:pt x="4868092" y="4672388"/>
                  <a:pt x="4859414" y="4674568"/>
                </a:cubicBezTo>
                <a:cubicBezTo>
                  <a:pt x="4850735" y="4676748"/>
                  <a:pt x="4840230" y="4678583"/>
                  <a:pt x="4827897" y="4680075"/>
                </a:cubicBezTo>
                <a:lnTo>
                  <a:pt x="4827897" y="4713459"/>
                </a:lnTo>
                <a:lnTo>
                  <a:pt x="4853365" y="4713459"/>
                </a:lnTo>
                <a:lnTo>
                  <a:pt x="4853365" y="4867645"/>
                </a:lnTo>
                <a:cubicBezTo>
                  <a:pt x="4853365" y="4873840"/>
                  <a:pt x="4852881" y="4877941"/>
                  <a:pt x="4851913" y="4879949"/>
                </a:cubicBezTo>
                <a:cubicBezTo>
                  <a:pt x="4850943" y="4881956"/>
                  <a:pt x="4849633" y="4883276"/>
                  <a:pt x="4847981" y="4883907"/>
                </a:cubicBezTo>
                <a:cubicBezTo>
                  <a:pt x="4846329" y="4884537"/>
                  <a:pt x="4841571" y="4884853"/>
                  <a:pt x="4833708" y="4884853"/>
                </a:cubicBezTo>
                <a:lnTo>
                  <a:pt x="4827897" y="4884853"/>
                </a:lnTo>
                <a:lnTo>
                  <a:pt x="4827897" y="4918065"/>
                </a:lnTo>
                <a:lnTo>
                  <a:pt x="4934589" y="4918065"/>
                </a:lnTo>
                <a:lnTo>
                  <a:pt x="4934589" y="4884853"/>
                </a:lnTo>
                <a:lnTo>
                  <a:pt x="4926501" y="4884853"/>
                </a:lnTo>
                <a:cubicBezTo>
                  <a:pt x="4919388" y="4884853"/>
                  <a:pt x="4914942" y="4884480"/>
                  <a:pt x="4913164" y="4883734"/>
                </a:cubicBezTo>
                <a:cubicBezTo>
                  <a:pt x="4911386" y="4882989"/>
                  <a:pt x="4910096" y="4881756"/>
                  <a:pt x="4909292" y="4880035"/>
                </a:cubicBezTo>
                <a:cubicBezTo>
                  <a:pt x="4908604" y="4878658"/>
                  <a:pt x="4908260" y="4874528"/>
                  <a:pt x="4908260" y="4867645"/>
                </a:cubicBezTo>
                <a:lnTo>
                  <a:pt x="4908260" y="4833056"/>
                </a:lnTo>
                <a:cubicBezTo>
                  <a:pt x="4915143" y="4837760"/>
                  <a:pt x="4921510" y="4841001"/>
                  <a:pt x="4927362" y="4842779"/>
                </a:cubicBezTo>
                <a:cubicBezTo>
                  <a:pt x="4933212" y="4844557"/>
                  <a:pt x="4940038" y="4845446"/>
                  <a:pt x="4947839" y="4845446"/>
                </a:cubicBezTo>
                <a:cubicBezTo>
                  <a:pt x="4972160" y="4845446"/>
                  <a:pt x="4991548" y="4835637"/>
                  <a:pt x="5006003" y="4816020"/>
                </a:cubicBezTo>
                <a:cubicBezTo>
                  <a:pt x="5018623" y="4799041"/>
                  <a:pt x="5024932" y="4777932"/>
                  <a:pt x="5024932" y="4752694"/>
                </a:cubicBezTo>
                <a:cubicBezTo>
                  <a:pt x="5024932" y="4726308"/>
                  <a:pt x="5017704" y="4704625"/>
                  <a:pt x="5003249" y="4687647"/>
                </a:cubicBezTo>
                <a:cubicBezTo>
                  <a:pt x="4990630" y="4672847"/>
                  <a:pt x="4974282" y="4665448"/>
                  <a:pt x="4954206" y="4665448"/>
                </a:cubicBezTo>
                <a:cubicBezTo>
                  <a:pt x="4946290" y="4665448"/>
                  <a:pt x="4938862" y="4666624"/>
                  <a:pt x="4931921" y="4668976"/>
                </a:cubicBezTo>
                <a:cubicBezTo>
                  <a:pt x="4924980" y="4671327"/>
                  <a:pt x="4914971" y="4676518"/>
                  <a:pt x="4901893" y="4684549"/>
                </a:cubicBezTo>
                <a:lnTo>
                  <a:pt x="4901893" y="4665448"/>
                </a:lnTo>
                <a:close/>
                <a:moveTo>
                  <a:pt x="4714895" y="4665448"/>
                </a:moveTo>
                <a:cubicBezTo>
                  <a:pt x="4695507" y="4665448"/>
                  <a:pt x="4679216" y="4671069"/>
                  <a:pt x="4666023" y="4682312"/>
                </a:cubicBezTo>
                <a:cubicBezTo>
                  <a:pt x="4654437" y="4692178"/>
                  <a:pt x="4648643" y="4704339"/>
                  <a:pt x="4648643" y="4718793"/>
                </a:cubicBezTo>
                <a:cubicBezTo>
                  <a:pt x="4648643" y="4730036"/>
                  <a:pt x="4652343" y="4739759"/>
                  <a:pt x="4659742" y="4747961"/>
                </a:cubicBezTo>
                <a:cubicBezTo>
                  <a:pt x="4667142" y="4756164"/>
                  <a:pt x="4681109" y="4763879"/>
                  <a:pt x="4701644" y="4771107"/>
                </a:cubicBezTo>
                <a:lnTo>
                  <a:pt x="4738814" y="4784013"/>
                </a:lnTo>
                <a:cubicBezTo>
                  <a:pt x="4747418" y="4786995"/>
                  <a:pt x="4752982" y="4789691"/>
                  <a:pt x="4755506" y="4792101"/>
                </a:cubicBezTo>
                <a:cubicBezTo>
                  <a:pt x="4758030" y="4794510"/>
                  <a:pt x="4759292" y="4797034"/>
                  <a:pt x="4759292" y="4799672"/>
                </a:cubicBezTo>
                <a:cubicBezTo>
                  <a:pt x="4759292" y="4802770"/>
                  <a:pt x="4757686" y="4805466"/>
                  <a:pt x="4754474" y="4807760"/>
                </a:cubicBezTo>
                <a:cubicBezTo>
                  <a:pt x="4750230" y="4810628"/>
                  <a:pt x="4745009" y="4812062"/>
                  <a:pt x="4738814" y="4812062"/>
                </a:cubicBezTo>
                <a:cubicBezTo>
                  <a:pt x="4728834" y="4812062"/>
                  <a:pt x="4717878" y="4808420"/>
                  <a:pt x="4705946" y="4801135"/>
                </a:cubicBezTo>
                <a:cubicBezTo>
                  <a:pt x="4694015" y="4793850"/>
                  <a:pt x="4683978" y="4783841"/>
                  <a:pt x="4675833" y="4771107"/>
                </a:cubicBezTo>
                <a:lnTo>
                  <a:pt x="4643308" y="4784873"/>
                </a:lnTo>
                <a:lnTo>
                  <a:pt x="4664475" y="4841316"/>
                </a:lnTo>
                <a:lnTo>
                  <a:pt x="4687362" y="4841316"/>
                </a:lnTo>
                <a:lnTo>
                  <a:pt x="4692180" y="4831852"/>
                </a:lnTo>
                <a:cubicBezTo>
                  <a:pt x="4705488" y="4840915"/>
                  <a:pt x="4721090" y="4845446"/>
                  <a:pt x="4738986" y="4845446"/>
                </a:cubicBezTo>
                <a:cubicBezTo>
                  <a:pt x="4759866" y="4845446"/>
                  <a:pt x="4777303" y="4839595"/>
                  <a:pt x="4791300" y="4827894"/>
                </a:cubicBezTo>
                <a:cubicBezTo>
                  <a:pt x="4803230" y="4817913"/>
                  <a:pt x="4809196" y="4805121"/>
                  <a:pt x="4809196" y="4789519"/>
                </a:cubicBezTo>
                <a:cubicBezTo>
                  <a:pt x="4809196" y="4780800"/>
                  <a:pt x="4807274" y="4773200"/>
                  <a:pt x="4803431" y="4766718"/>
                </a:cubicBezTo>
                <a:cubicBezTo>
                  <a:pt x="4799588" y="4760237"/>
                  <a:pt x="4793823" y="4754759"/>
                  <a:pt x="4786137" y="4750285"/>
                </a:cubicBezTo>
                <a:cubicBezTo>
                  <a:pt x="4778451" y="4745810"/>
                  <a:pt x="4770420" y="4742082"/>
                  <a:pt x="4762045" y="4739099"/>
                </a:cubicBezTo>
                <a:lnTo>
                  <a:pt x="4714723" y="4722235"/>
                </a:lnTo>
                <a:cubicBezTo>
                  <a:pt x="4708069" y="4719941"/>
                  <a:pt x="4703681" y="4717761"/>
                  <a:pt x="4701558" y="4715696"/>
                </a:cubicBezTo>
                <a:cubicBezTo>
                  <a:pt x="4699436" y="4713631"/>
                  <a:pt x="4698375" y="4711394"/>
                  <a:pt x="4698375" y="4708985"/>
                </a:cubicBezTo>
                <a:cubicBezTo>
                  <a:pt x="4698375" y="4706117"/>
                  <a:pt x="4699866" y="4703650"/>
                  <a:pt x="4702849" y="4701585"/>
                </a:cubicBezTo>
                <a:cubicBezTo>
                  <a:pt x="4705832" y="4699520"/>
                  <a:pt x="4710363" y="4698488"/>
                  <a:pt x="4716444" y="4698488"/>
                </a:cubicBezTo>
                <a:cubicBezTo>
                  <a:pt x="4725622" y="4698488"/>
                  <a:pt x="4734885" y="4701327"/>
                  <a:pt x="4744235" y="4707006"/>
                </a:cubicBezTo>
                <a:cubicBezTo>
                  <a:pt x="4753585" y="4712685"/>
                  <a:pt x="4761357" y="4720514"/>
                  <a:pt x="4767552" y="4730495"/>
                </a:cubicBezTo>
                <a:lnTo>
                  <a:pt x="4800076" y="4717417"/>
                </a:lnTo>
                <a:lnTo>
                  <a:pt x="4786137" y="4669578"/>
                </a:lnTo>
                <a:lnTo>
                  <a:pt x="4763594" y="4669578"/>
                </a:lnTo>
                <a:lnTo>
                  <a:pt x="4759121" y="4677149"/>
                </a:lnTo>
                <a:cubicBezTo>
                  <a:pt x="4746845" y="4669348"/>
                  <a:pt x="4732103" y="4665448"/>
                  <a:pt x="4714895" y="4665448"/>
                </a:cubicBezTo>
                <a:close/>
                <a:moveTo>
                  <a:pt x="4523353" y="4665448"/>
                </a:moveTo>
                <a:cubicBezTo>
                  <a:pt x="4504424" y="4665448"/>
                  <a:pt x="4487617" y="4669377"/>
                  <a:pt x="4472933" y="4677236"/>
                </a:cubicBezTo>
                <a:cubicBezTo>
                  <a:pt x="4458248" y="4685094"/>
                  <a:pt x="4447034" y="4695505"/>
                  <a:pt x="4439291" y="4708469"/>
                </a:cubicBezTo>
                <a:cubicBezTo>
                  <a:pt x="4431547" y="4721432"/>
                  <a:pt x="4427675" y="4736919"/>
                  <a:pt x="4427675" y="4754931"/>
                </a:cubicBezTo>
                <a:cubicBezTo>
                  <a:pt x="4427675" y="4782349"/>
                  <a:pt x="4436164" y="4804089"/>
                  <a:pt x="4453143" y="4820150"/>
                </a:cubicBezTo>
                <a:cubicBezTo>
                  <a:pt x="4470696" y="4837014"/>
                  <a:pt x="4494328" y="4845446"/>
                  <a:pt x="4524041" y="4845446"/>
                </a:cubicBezTo>
                <a:cubicBezTo>
                  <a:pt x="4553181" y="4845446"/>
                  <a:pt x="4576469" y="4837071"/>
                  <a:pt x="4593907" y="4820322"/>
                </a:cubicBezTo>
                <a:cubicBezTo>
                  <a:pt x="4611344" y="4803573"/>
                  <a:pt x="4620063" y="4781776"/>
                  <a:pt x="4620063" y="4754931"/>
                </a:cubicBezTo>
                <a:cubicBezTo>
                  <a:pt x="4620063" y="4737149"/>
                  <a:pt x="4616134" y="4721633"/>
                  <a:pt x="4608276" y="4708382"/>
                </a:cubicBezTo>
                <a:cubicBezTo>
                  <a:pt x="4600417" y="4695132"/>
                  <a:pt x="4589203" y="4684664"/>
                  <a:pt x="4574633" y="4676977"/>
                </a:cubicBezTo>
                <a:cubicBezTo>
                  <a:pt x="4560064" y="4669291"/>
                  <a:pt x="4542970" y="4665448"/>
                  <a:pt x="4523353" y="4665448"/>
                </a:cubicBezTo>
                <a:close/>
                <a:moveTo>
                  <a:pt x="4137506" y="4665448"/>
                </a:moveTo>
                <a:cubicBezTo>
                  <a:pt x="4119683" y="4673226"/>
                  <a:pt x="4100251" y="4678101"/>
                  <a:pt x="4079208" y="4680075"/>
                </a:cubicBezTo>
                <a:lnTo>
                  <a:pt x="4079208" y="4713287"/>
                </a:lnTo>
                <a:lnTo>
                  <a:pt x="4104676" y="4713287"/>
                </a:lnTo>
                <a:lnTo>
                  <a:pt x="4104676" y="4790584"/>
                </a:lnTo>
                <a:cubicBezTo>
                  <a:pt x="4104676" y="4796996"/>
                  <a:pt x="4104217" y="4801147"/>
                  <a:pt x="4103300" y="4803037"/>
                </a:cubicBezTo>
                <a:cubicBezTo>
                  <a:pt x="4102382" y="4804927"/>
                  <a:pt x="4101034" y="4806245"/>
                  <a:pt x="4099256" y="4806988"/>
                </a:cubicBezTo>
                <a:cubicBezTo>
                  <a:pt x="4097478" y="4807732"/>
                  <a:pt x="4093032" y="4808104"/>
                  <a:pt x="4085919" y="4808104"/>
                </a:cubicBezTo>
                <a:lnTo>
                  <a:pt x="4079208" y="4808104"/>
                </a:lnTo>
                <a:lnTo>
                  <a:pt x="4079208" y="4841316"/>
                </a:lnTo>
                <a:lnTo>
                  <a:pt x="4179704" y="4841316"/>
                </a:lnTo>
                <a:lnTo>
                  <a:pt x="4179704" y="4808104"/>
                </a:lnTo>
                <a:lnTo>
                  <a:pt x="4175058" y="4808104"/>
                </a:lnTo>
                <a:cubicBezTo>
                  <a:pt x="4170125" y="4808104"/>
                  <a:pt x="4166655" y="4807589"/>
                  <a:pt x="4164647" y="4806558"/>
                </a:cubicBezTo>
                <a:cubicBezTo>
                  <a:pt x="4162639" y="4805528"/>
                  <a:pt x="4161292" y="4804210"/>
                  <a:pt x="4160603" y="4802607"/>
                </a:cubicBezTo>
                <a:cubicBezTo>
                  <a:pt x="4159915" y="4801004"/>
                  <a:pt x="4159571" y="4796995"/>
                  <a:pt x="4159571" y="4790581"/>
                </a:cubicBezTo>
                <a:lnTo>
                  <a:pt x="4159571" y="4723413"/>
                </a:lnTo>
                <a:lnTo>
                  <a:pt x="4163542" y="4720834"/>
                </a:lnTo>
                <a:cubicBezTo>
                  <a:pt x="4171137" y="4715795"/>
                  <a:pt x="4175855" y="4712818"/>
                  <a:pt x="4177696" y="4711902"/>
                </a:cubicBezTo>
                <a:cubicBezTo>
                  <a:pt x="4181148" y="4710183"/>
                  <a:pt x="4184658" y="4708923"/>
                  <a:pt x="4188227" y="4708122"/>
                </a:cubicBezTo>
                <a:cubicBezTo>
                  <a:pt x="4191794" y="4707320"/>
                  <a:pt x="4195189" y="4706920"/>
                  <a:pt x="4198410" y="4706920"/>
                </a:cubicBezTo>
                <a:cubicBezTo>
                  <a:pt x="4204856" y="4706920"/>
                  <a:pt x="4209345" y="4709153"/>
                  <a:pt x="4211876" y="4713620"/>
                </a:cubicBezTo>
                <a:cubicBezTo>
                  <a:pt x="4213487" y="4716598"/>
                  <a:pt x="4214293" y="4722610"/>
                  <a:pt x="4214293" y="4731657"/>
                </a:cubicBezTo>
                <a:lnTo>
                  <a:pt x="4214293" y="4790581"/>
                </a:lnTo>
                <a:cubicBezTo>
                  <a:pt x="4214293" y="4797110"/>
                  <a:pt x="4213834" y="4801290"/>
                  <a:pt x="4212916" y="4803122"/>
                </a:cubicBezTo>
                <a:cubicBezTo>
                  <a:pt x="4211999" y="4804954"/>
                  <a:pt x="4210680" y="4806214"/>
                  <a:pt x="4208958" y="4806901"/>
                </a:cubicBezTo>
                <a:cubicBezTo>
                  <a:pt x="4207238" y="4807588"/>
                  <a:pt x="4202477" y="4807989"/>
                  <a:pt x="4194675" y="4808104"/>
                </a:cubicBezTo>
                <a:lnTo>
                  <a:pt x="4194675" y="4841316"/>
                </a:lnTo>
                <a:lnTo>
                  <a:pt x="4288805" y="4841316"/>
                </a:lnTo>
                <a:lnTo>
                  <a:pt x="4288805" y="4808104"/>
                </a:lnTo>
                <a:cubicBezTo>
                  <a:pt x="4281185" y="4807989"/>
                  <a:pt x="4276692" y="4807644"/>
                  <a:pt x="4275328" y="4807069"/>
                </a:cubicBezTo>
                <a:cubicBezTo>
                  <a:pt x="4273054" y="4806149"/>
                  <a:pt x="4271461" y="4804828"/>
                  <a:pt x="4270552" y="4803104"/>
                </a:cubicBezTo>
                <a:cubicBezTo>
                  <a:pt x="4269642" y="4801381"/>
                  <a:pt x="4269188" y="4797187"/>
                  <a:pt x="4269188" y="4790522"/>
                </a:cubicBezTo>
                <a:lnTo>
                  <a:pt x="4269188" y="4723122"/>
                </a:lnTo>
                <a:cubicBezTo>
                  <a:pt x="4279315" y="4716343"/>
                  <a:pt x="4286968" y="4711948"/>
                  <a:pt x="4292147" y="4709937"/>
                </a:cubicBezTo>
                <a:cubicBezTo>
                  <a:pt x="4297325" y="4707925"/>
                  <a:pt x="4302159" y="4706920"/>
                  <a:pt x="4306647" y="4706920"/>
                </a:cubicBezTo>
                <a:cubicBezTo>
                  <a:pt x="4310560" y="4706920"/>
                  <a:pt x="4313927" y="4707753"/>
                  <a:pt x="4316747" y="4709419"/>
                </a:cubicBezTo>
                <a:cubicBezTo>
                  <a:pt x="4319566" y="4711085"/>
                  <a:pt x="4321465" y="4713096"/>
                  <a:pt x="4322443" y="4715453"/>
                </a:cubicBezTo>
                <a:cubicBezTo>
                  <a:pt x="4323420" y="4717809"/>
                  <a:pt x="4323909" y="4722607"/>
                  <a:pt x="4323909" y="4729847"/>
                </a:cubicBezTo>
                <a:lnTo>
                  <a:pt x="4323909" y="4792418"/>
                </a:lnTo>
                <a:cubicBezTo>
                  <a:pt x="4323909" y="4798048"/>
                  <a:pt x="4323454" y="4801697"/>
                  <a:pt x="4322545" y="4803364"/>
                </a:cubicBezTo>
                <a:cubicBezTo>
                  <a:pt x="4321635" y="4805031"/>
                  <a:pt x="4320214" y="4806238"/>
                  <a:pt x="4318280" y="4806984"/>
                </a:cubicBezTo>
                <a:cubicBezTo>
                  <a:pt x="4316348" y="4807731"/>
                  <a:pt x="4311685" y="4808104"/>
                  <a:pt x="4304292" y="4808104"/>
                </a:cubicBezTo>
                <a:lnTo>
                  <a:pt x="4304292" y="4841316"/>
                </a:lnTo>
                <a:lnTo>
                  <a:pt x="4404616" y="4841316"/>
                </a:lnTo>
                <a:lnTo>
                  <a:pt x="4404616" y="4808104"/>
                </a:lnTo>
                <a:lnTo>
                  <a:pt x="4397045" y="4808104"/>
                </a:lnTo>
                <a:cubicBezTo>
                  <a:pt x="4390161" y="4808104"/>
                  <a:pt x="4385974" y="4807760"/>
                  <a:pt x="4384483" y="4807072"/>
                </a:cubicBezTo>
                <a:cubicBezTo>
                  <a:pt x="4382417" y="4806154"/>
                  <a:pt x="4380955" y="4804835"/>
                  <a:pt x="4380094" y="4803114"/>
                </a:cubicBezTo>
                <a:cubicBezTo>
                  <a:pt x="4379234" y="4801393"/>
                  <a:pt x="4378804" y="4797607"/>
                  <a:pt x="4378804" y="4791756"/>
                </a:cubicBezTo>
                <a:lnTo>
                  <a:pt x="4378804" y="4720514"/>
                </a:lnTo>
                <a:cubicBezTo>
                  <a:pt x="4378804" y="4712598"/>
                  <a:pt x="4378345" y="4706576"/>
                  <a:pt x="4377427" y="4702446"/>
                </a:cubicBezTo>
                <a:cubicBezTo>
                  <a:pt x="4376052" y="4695792"/>
                  <a:pt x="4373044" y="4689625"/>
                  <a:pt x="4368401" y="4683947"/>
                </a:cubicBezTo>
                <a:cubicBezTo>
                  <a:pt x="4363758" y="4678268"/>
                  <a:pt x="4357711" y="4673765"/>
                  <a:pt x="4350259" y="4670438"/>
                </a:cubicBezTo>
                <a:cubicBezTo>
                  <a:pt x="4342808" y="4667111"/>
                  <a:pt x="4334497" y="4665448"/>
                  <a:pt x="4325326" y="4665448"/>
                </a:cubicBezTo>
                <a:cubicBezTo>
                  <a:pt x="4314781" y="4665448"/>
                  <a:pt x="4304407" y="4667312"/>
                  <a:pt x="4294204" y="4671041"/>
                </a:cubicBezTo>
                <a:cubicBezTo>
                  <a:pt x="4284001" y="4674769"/>
                  <a:pt x="4273340" y="4680878"/>
                  <a:pt x="4262221" y="4689367"/>
                </a:cubicBezTo>
                <a:cubicBezTo>
                  <a:pt x="4258782" y="4683861"/>
                  <a:pt x="4254971" y="4679501"/>
                  <a:pt x="4250786" y="4676289"/>
                </a:cubicBezTo>
                <a:cubicBezTo>
                  <a:pt x="4246602" y="4673077"/>
                  <a:pt x="4241386" y="4670467"/>
                  <a:pt x="4235139" y="4668459"/>
                </a:cubicBezTo>
                <a:cubicBezTo>
                  <a:pt x="4228892" y="4666452"/>
                  <a:pt x="4222386" y="4665448"/>
                  <a:pt x="4215621" y="4665448"/>
                </a:cubicBezTo>
                <a:cubicBezTo>
                  <a:pt x="4204961" y="4665448"/>
                  <a:pt x="4194472" y="4667341"/>
                  <a:pt x="4184156" y="4671127"/>
                </a:cubicBezTo>
                <a:cubicBezTo>
                  <a:pt x="4173839" y="4674912"/>
                  <a:pt x="4163693" y="4680648"/>
                  <a:pt x="4153720" y="4688335"/>
                </a:cubicBezTo>
                <a:lnTo>
                  <a:pt x="4153720" y="4665448"/>
                </a:lnTo>
                <a:close/>
                <a:moveTo>
                  <a:pt x="3799686" y="4665448"/>
                </a:moveTo>
                <a:cubicBezTo>
                  <a:pt x="3783739" y="4665448"/>
                  <a:pt x="3769399" y="4667972"/>
                  <a:pt x="3756665" y="4673020"/>
                </a:cubicBezTo>
                <a:cubicBezTo>
                  <a:pt x="3743931" y="4678067"/>
                  <a:pt x="3734352" y="4684549"/>
                  <a:pt x="3727927" y="4692465"/>
                </a:cubicBezTo>
                <a:cubicBezTo>
                  <a:pt x="3723109" y="4698430"/>
                  <a:pt x="3720700" y="4705256"/>
                  <a:pt x="3720700" y="4712943"/>
                </a:cubicBezTo>
                <a:cubicBezTo>
                  <a:pt x="3720700" y="4719711"/>
                  <a:pt x="3723052" y="4725390"/>
                  <a:pt x="3727755" y="4729979"/>
                </a:cubicBezTo>
                <a:cubicBezTo>
                  <a:pt x="3732459" y="4734568"/>
                  <a:pt x="3738482" y="4736862"/>
                  <a:pt x="3745824" y="4736862"/>
                </a:cubicBezTo>
                <a:cubicBezTo>
                  <a:pt x="3751675" y="4736862"/>
                  <a:pt x="3756751" y="4735313"/>
                  <a:pt x="3761053" y="4732216"/>
                </a:cubicBezTo>
                <a:cubicBezTo>
                  <a:pt x="3765355" y="4729118"/>
                  <a:pt x="3769055" y="4724013"/>
                  <a:pt x="3772152" y="4716901"/>
                </a:cubicBezTo>
                <a:cubicBezTo>
                  <a:pt x="3774562" y="4711279"/>
                  <a:pt x="3776684" y="4707493"/>
                  <a:pt x="3778520" y="4705543"/>
                </a:cubicBezTo>
                <a:cubicBezTo>
                  <a:pt x="3780355" y="4703593"/>
                  <a:pt x="3782822" y="4701987"/>
                  <a:pt x="3785919" y="4700725"/>
                </a:cubicBezTo>
                <a:cubicBezTo>
                  <a:pt x="3789016" y="4699463"/>
                  <a:pt x="3792458" y="4698832"/>
                  <a:pt x="3796244" y="4698832"/>
                </a:cubicBezTo>
                <a:cubicBezTo>
                  <a:pt x="3801177" y="4698832"/>
                  <a:pt x="3805307" y="4699778"/>
                  <a:pt x="3808634" y="4701671"/>
                </a:cubicBezTo>
                <a:cubicBezTo>
                  <a:pt x="3811961" y="4703564"/>
                  <a:pt x="3814255" y="4705945"/>
                  <a:pt x="3815517" y="4708813"/>
                </a:cubicBezTo>
                <a:cubicBezTo>
                  <a:pt x="3816779" y="4711681"/>
                  <a:pt x="3817410" y="4716901"/>
                  <a:pt x="3817410" y="4724472"/>
                </a:cubicBezTo>
                <a:lnTo>
                  <a:pt x="3817410" y="4737206"/>
                </a:lnTo>
                <a:cubicBezTo>
                  <a:pt x="3796646" y="4738812"/>
                  <a:pt x="3779007" y="4741480"/>
                  <a:pt x="3764495" y="4745208"/>
                </a:cubicBezTo>
                <a:cubicBezTo>
                  <a:pt x="3749982" y="4748937"/>
                  <a:pt x="3739256" y="4753210"/>
                  <a:pt x="3732315" y="4758028"/>
                </a:cubicBezTo>
                <a:cubicBezTo>
                  <a:pt x="3725375" y="4762847"/>
                  <a:pt x="3720155" y="4768468"/>
                  <a:pt x="3716656" y="4774892"/>
                </a:cubicBezTo>
                <a:cubicBezTo>
                  <a:pt x="3713157" y="4781317"/>
                  <a:pt x="3711407" y="4788372"/>
                  <a:pt x="3711407" y="4796059"/>
                </a:cubicBezTo>
                <a:cubicBezTo>
                  <a:pt x="3711407" y="4809596"/>
                  <a:pt x="3716455" y="4820982"/>
                  <a:pt x="3726550" y="4830217"/>
                </a:cubicBezTo>
                <a:cubicBezTo>
                  <a:pt x="3736646" y="4839452"/>
                  <a:pt x="3749896" y="4844070"/>
                  <a:pt x="3766302" y="4844070"/>
                </a:cubicBezTo>
                <a:cubicBezTo>
                  <a:pt x="3775020" y="4844070"/>
                  <a:pt x="3784055" y="4842492"/>
                  <a:pt x="3793405" y="4839337"/>
                </a:cubicBezTo>
                <a:cubicBezTo>
                  <a:pt x="3802754" y="4836182"/>
                  <a:pt x="3813165" y="4830876"/>
                  <a:pt x="3824638" y="4823420"/>
                </a:cubicBezTo>
                <a:cubicBezTo>
                  <a:pt x="3829685" y="4830303"/>
                  <a:pt x="3835938" y="4835465"/>
                  <a:pt x="3843395" y="4838907"/>
                </a:cubicBezTo>
                <a:cubicBezTo>
                  <a:pt x="3850851" y="4842349"/>
                  <a:pt x="3859857" y="4844070"/>
                  <a:pt x="3870412" y="4844070"/>
                </a:cubicBezTo>
                <a:cubicBezTo>
                  <a:pt x="3879360" y="4844070"/>
                  <a:pt x="3888710" y="4842521"/>
                  <a:pt x="3898461" y="4839423"/>
                </a:cubicBezTo>
                <a:lnTo>
                  <a:pt x="3898461" y="4805867"/>
                </a:lnTo>
                <a:cubicBezTo>
                  <a:pt x="3893069" y="4807703"/>
                  <a:pt x="3888767" y="4808621"/>
                  <a:pt x="3885555" y="4808621"/>
                </a:cubicBezTo>
                <a:cubicBezTo>
                  <a:pt x="3882343" y="4808621"/>
                  <a:pt x="3879418" y="4807817"/>
                  <a:pt x="3876779" y="4806211"/>
                </a:cubicBezTo>
                <a:cubicBezTo>
                  <a:pt x="3874140" y="4804605"/>
                  <a:pt x="3872419" y="4802741"/>
                  <a:pt x="3871616" y="4800619"/>
                </a:cubicBezTo>
                <a:cubicBezTo>
                  <a:pt x="3870813" y="4798496"/>
                  <a:pt x="3870412" y="4793649"/>
                  <a:pt x="3870412" y="4786078"/>
                </a:cubicBezTo>
                <a:lnTo>
                  <a:pt x="3870412" y="4724472"/>
                </a:lnTo>
                <a:cubicBezTo>
                  <a:pt x="3870412" y="4709788"/>
                  <a:pt x="3868203" y="4698861"/>
                  <a:pt x="3863787" y="4691690"/>
                </a:cubicBezTo>
                <a:cubicBezTo>
                  <a:pt x="3859370" y="4684520"/>
                  <a:pt x="3851569" y="4678354"/>
                  <a:pt x="3840383" y="4673192"/>
                </a:cubicBezTo>
                <a:cubicBezTo>
                  <a:pt x="3829198" y="4668029"/>
                  <a:pt x="3815632" y="4665448"/>
                  <a:pt x="3799686" y="4665448"/>
                </a:cubicBezTo>
                <a:close/>
                <a:moveTo>
                  <a:pt x="3957550" y="4610554"/>
                </a:moveTo>
                <a:cubicBezTo>
                  <a:pt x="3956059" y="4622599"/>
                  <a:pt x="3953334" y="4632523"/>
                  <a:pt x="3949377" y="4640324"/>
                </a:cubicBezTo>
                <a:cubicBezTo>
                  <a:pt x="3945419" y="4648125"/>
                  <a:pt x="3940170" y="4654807"/>
                  <a:pt x="3933631" y="4660371"/>
                </a:cubicBezTo>
                <a:cubicBezTo>
                  <a:pt x="3927092" y="4665935"/>
                  <a:pt x="3919234" y="4670209"/>
                  <a:pt x="3910056" y="4673192"/>
                </a:cubicBezTo>
                <a:lnTo>
                  <a:pt x="3910056" y="4706231"/>
                </a:lnTo>
                <a:lnTo>
                  <a:pt x="3935868" y="4706231"/>
                </a:lnTo>
                <a:lnTo>
                  <a:pt x="3935868" y="4788143"/>
                </a:lnTo>
                <a:cubicBezTo>
                  <a:pt x="3935868" y="4798812"/>
                  <a:pt x="3936987" y="4806957"/>
                  <a:pt x="3939223" y="4812578"/>
                </a:cubicBezTo>
                <a:cubicBezTo>
                  <a:pt x="3941461" y="4818200"/>
                  <a:pt x="3945476" y="4823506"/>
                  <a:pt x="3951269" y="4828496"/>
                </a:cubicBezTo>
                <a:cubicBezTo>
                  <a:pt x="3957063" y="4833486"/>
                  <a:pt x="3964061" y="4837330"/>
                  <a:pt x="3972264" y="4840026"/>
                </a:cubicBezTo>
                <a:cubicBezTo>
                  <a:pt x="3980466" y="4842722"/>
                  <a:pt x="3989902" y="4844070"/>
                  <a:pt x="4000571" y="4844070"/>
                </a:cubicBezTo>
                <a:cubicBezTo>
                  <a:pt x="4009978" y="4844070"/>
                  <a:pt x="4018726" y="4843123"/>
                  <a:pt x="4026813" y="4841230"/>
                </a:cubicBezTo>
                <a:cubicBezTo>
                  <a:pt x="4034901" y="4839337"/>
                  <a:pt x="4043936" y="4836039"/>
                  <a:pt x="4053917" y="4831335"/>
                </a:cubicBezTo>
                <a:lnTo>
                  <a:pt x="4053917" y="4794510"/>
                </a:lnTo>
                <a:cubicBezTo>
                  <a:pt x="4042215" y="4802196"/>
                  <a:pt x="4030456" y="4806039"/>
                  <a:pt x="4018640" y="4806039"/>
                </a:cubicBezTo>
                <a:cubicBezTo>
                  <a:pt x="4011986" y="4806039"/>
                  <a:pt x="4006078" y="4804491"/>
                  <a:pt x="4000915" y="4801393"/>
                </a:cubicBezTo>
                <a:cubicBezTo>
                  <a:pt x="3997015" y="4799099"/>
                  <a:pt x="3994347" y="4796030"/>
                  <a:pt x="3992913" y="4792187"/>
                </a:cubicBezTo>
                <a:cubicBezTo>
                  <a:pt x="3991479" y="4788343"/>
                  <a:pt x="3990762" y="4779653"/>
                  <a:pt x="3990762" y="4766116"/>
                </a:cubicBezTo>
                <a:lnTo>
                  <a:pt x="3990762" y="4706231"/>
                </a:lnTo>
                <a:lnTo>
                  <a:pt x="4046173" y="4706231"/>
                </a:lnTo>
                <a:lnTo>
                  <a:pt x="4046173" y="4669578"/>
                </a:lnTo>
                <a:lnTo>
                  <a:pt x="3990762" y="4669578"/>
                </a:lnTo>
                <a:lnTo>
                  <a:pt x="3990762" y="4610554"/>
                </a:lnTo>
                <a:close/>
                <a:moveTo>
                  <a:pt x="8017489" y="4588699"/>
                </a:moveTo>
                <a:cubicBezTo>
                  <a:pt x="8007966" y="4592485"/>
                  <a:pt x="7997269" y="4595726"/>
                  <a:pt x="7985395" y="4598422"/>
                </a:cubicBezTo>
                <a:cubicBezTo>
                  <a:pt x="7973521" y="4601118"/>
                  <a:pt x="7962824" y="4602752"/>
                  <a:pt x="7953302" y="4603326"/>
                </a:cubicBezTo>
                <a:lnTo>
                  <a:pt x="7953302" y="4636538"/>
                </a:lnTo>
                <a:lnTo>
                  <a:pt x="7978426" y="4636538"/>
                </a:lnTo>
                <a:lnTo>
                  <a:pt x="7978426" y="4792601"/>
                </a:lnTo>
                <a:cubicBezTo>
                  <a:pt x="7978426" y="4797883"/>
                  <a:pt x="7978024" y="4801415"/>
                  <a:pt x="7977221" y="4803195"/>
                </a:cubicBezTo>
                <a:cubicBezTo>
                  <a:pt x="7976418" y="4804975"/>
                  <a:pt x="7975242" y="4806238"/>
                  <a:pt x="7973694" y="4806984"/>
                </a:cubicBezTo>
                <a:cubicBezTo>
                  <a:pt x="7972145" y="4807731"/>
                  <a:pt x="7968560" y="4808104"/>
                  <a:pt x="7962938" y="4808104"/>
                </a:cubicBezTo>
                <a:lnTo>
                  <a:pt x="7953302" y="4808104"/>
                </a:lnTo>
                <a:lnTo>
                  <a:pt x="7953302" y="4841316"/>
                </a:lnTo>
                <a:lnTo>
                  <a:pt x="8053282" y="4841316"/>
                </a:lnTo>
                <a:lnTo>
                  <a:pt x="8053282" y="4808104"/>
                </a:lnTo>
                <a:lnTo>
                  <a:pt x="8049528" y="4808104"/>
                </a:lnTo>
                <a:cubicBezTo>
                  <a:pt x="8044183" y="4808104"/>
                  <a:pt x="8040544" y="4807645"/>
                  <a:pt x="8038610" y="4806728"/>
                </a:cubicBezTo>
                <a:cubicBezTo>
                  <a:pt x="8036677" y="4805810"/>
                  <a:pt x="8035369" y="4804548"/>
                  <a:pt x="8034687" y="4802942"/>
                </a:cubicBezTo>
                <a:cubicBezTo>
                  <a:pt x="8034006" y="4801336"/>
                  <a:pt x="8033664" y="4797263"/>
                  <a:pt x="8033664" y="4790724"/>
                </a:cubicBezTo>
                <a:lnTo>
                  <a:pt x="8033664" y="4722235"/>
                </a:lnTo>
                <a:cubicBezTo>
                  <a:pt x="8042127" y="4716384"/>
                  <a:pt x="8049303" y="4712369"/>
                  <a:pt x="8055192" y="4710189"/>
                </a:cubicBezTo>
                <a:cubicBezTo>
                  <a:pt x="8061082" y="4708010"/>
                  <a:pt x="8066714" y="4706920"/>
                  <a:pt x="8072090" y="4706920"/>
                </a:cubicBezTo>
                <a:cubicBezTo>
                  <a:pt x="8075863" y="4706920"/>
                  <a:pt x="8079008" y="4707751"/>
                  <a:pt x="8081524" y="4709415"/>
                </a:cubicBezTo>
                <a:cubicBezTo>
                  <a:pt x="8084039" y="4711078"/>
                  <a:pt x="8085783" y="4713201"/>
                  <a:pt x="8086756" y="4715782"/>
                </a:cubicBezTo>
                <a:cubicBezTo>
                  <a:pt x="8087728" y="4718363"/>
                  <a:pt x="8088214" y="4723554"/>
                  <a:pt x="8088214" y="4731355"/>
                </a:cubicBezTo>
                <a:lnTo>
                  <a:pt x="8088214" y="4790724"/>
                </a:lnTo>
                <a:cubicBezTo>
                  <a:pt x="8088214" y="4797148"/>
                  <a:pt x="8087870" y="4801192"/>
                  <a:pt x="8087182" y="4802856"/>
                </a:cubicBezTo>
                <a:cubicBezTo>
                  <a:pt x="8086494" y="4804519"/>
                  <a:pt x="8085231" y="4805810"/>
                  <a:pt x="8083396" y="4806728"/>
                </a:cubicBezTo>
                <a:cubicBezTo>
                  <a:pt x="8081561" y="4807645"/>
                  <a:pt x="8078176" y="4808104"/>
                  <a:pt x="8073243" y="4808104"/>
                </a:cubicBezTo>
                <a:lnTo>
                  <a:pt x="8068081" y="4808104"/>
                </a:lnTo>
                <a:lnTo>
                  <a:pt x="8068081" y="4841316"/>
                </a:lnTo>
                <a:lnTo>
                  <a:pt x="8169437" y="4841316"/>
                </a:lnTo>
                <a:lnTo>
                  <a:pt x="8169437" y="4808104"/>
                </a:lnTo>
                <a:lnTo>
                  <a:pt x="8161350" y="4808104"/>
                </a:lnTo>
                <a:cubicBezTo>
                  <a:pt x="8154696" y="4808104"/>
                  <a:pt x="8150623" y="4807817"/>
                  <a:pt x="8149132" y="4807244"/>
                </a:cubicBezTo>
                <a:cubicBezTo>
                  <a:pt x="8146608" y="4806211"/>
                  <a:pt x="8144887" y="4804605"/>
                  <a:pt x="8143969" y="4802426"/>
                </a:cubicBezTo>
                <a:cubicBezTo>
                  <a:pt x="8143395" y="4800934"/>
                  <a:pt x="8143109" y="4796689"/>
                  <a:pt x="8143109" y="4789691"/>
                </a:cubicBezTo>
                <a:lnTo>
                  <a:pt x="8143109" y="4717933"/>
                </a:lnTo>
                <a:cubicBezTo>
                  <a:pt x="8143109" y="4706231"/>
                  <a:pt x="8141101" y="4696882"/>
                  <a:pt x="8137086" y="4689884"/>
                </a:cubicBezTo>
                <a:cubicBezTo>
                  <a:pt x="8133070" y="4682885"/>
                  <a:pt x="8126789" y="4677063"/>
                  <a:pt x="8118243" y="4672417"/>
                </a:cubicBezTo>
                <a:cubicBezTo>
                  <a:pt x="8109696" y="4667771"/>
                  <a:pt x="8099974" y="4665448"/>
                  <a:pt x="8089075" y="4665448"/>
                </a:cubicBezTo>
                <a:cubicBezTo>
                  <a:pt x="8080929" y="4665448"/>
                  <a:pt x="8072497" y="4666853"/>
                  <a:pt x="8063779" y="4669664"/>
                </a:cubicBezTo>
                <a:cubicBezTo>
                  <a:pt x="8055060" y="4672474"/>
                  <a:pt x="8045022" y="4677322"/>
                  <a:pt x="8033664" y="4684205"/>
                </a:cubicBezTo>
                <a:lnTo>
                  <a:pt x="8033664" y="4588699"/>
                </a:lnTo>
                <a:close/>
                <a:moveTo>
                  <a:pt x="7439988" y="4588699"/>
                </a:moveTo>
                <a:cubicBezTo>
                  <a:pt x="7420559" y="4596825"/>
                  <a:pt x="7399520" y="4601700"/>
                  <a:pt x="7376872" y="4603326"/>
                </a:cubicBezTo>
                <a:lnTo>
                  <a:pt x="7376872" y="4636538"/>
                </a:lnTo>
                <a:lnTo>
                  <a:pt x="7401996" y="4636538"/>
                </a:lnTo>
                <a:lnTo>
                  <a:pt x="7401996" y="4841316"/>
                </a:lnTo>
                <a:lnTo>
                  <a:pt x="7439891" y="4841316"/>
                </a:lnTo>
                <a:lnTo>
                  <a:pt x="7449192" y="4826861"/>
                </a:lnTo>
                <a:cubicBezTo>
                  <a:pt x="7457805" y="4833515"/>
                  <a:pt x="7466074" y="4838276"/>
                  <a:pt x="7473997" y="4841144"/>
                </a:cubicBezTo>
                <a:cubicBezTo>
                  <a:pt x="7481921" y="4844012"/>
                  <a:pt x="7490190" y="4845446"/>
                  <a:pt x="7498803" y="4845446"/>
                </a:cubicBezTo>
                <a:cubicBezTo>
                  <a:pt x="7519933" y="4845446"/>
                  <a:pt x="7537934" y="4836985"/>
                  <a:pt x="7552805" y="4820064"/>
                </a:cubicBezTo>
                <a:cubicBezTo>
                  <a:pt x="7567676" y="4803143"/>
                  <a:pt x="7575111" y="4780743"/>
                  <a:pt x="7575111" y="4752866"/>
                </a:cubicBezTo>
                <a:cubicBezTo>
                  <a:pt x="7575111" y="4725333"/>
                  <a:pt x="7567711" y="4703306"/>
                  <a:pt x="7552912" y="4686786"/>
                </a:cubicBezTo>
                <a:cubicBezTo>
                  <a:pt x="7540178" y="4672561"/>
                  <a:pt x="7524060" y="4665448"/>
                  <a:pt x="7504557" y="4665448"/>
                </a:cubicBezTo>
                <a:cubicBezTo>
                  <a:pt x="7497100" y="4665448"/>
                  <a:pt x="7489672" y="4666624"/>
                  <a:pt x="7482272" y="4668976"/>
                </a:cubicBezTo>
                <a:cubicBezTo>
                  <a:pt x="7474873" y="4671327"/>
                  <a:pt x="7466412" y="4675486"/>
                  <a:pt x="7456890" y="4681452"/>
                </a:cubicBezTo>
                <a:lnTo>
                  <a:pt x="7456890" y="4588699"/>
                </a:lnTo>
                <a:close/>
                <a:moveTo>
                  <a:pt x="7180267" y="4588699"/>
                </a:moveTo>
                <a:cubicBezTo>
                  <a:pt x="7169966" y="4592829"/>
                  <a:pt x="7160379" y="4595955"/>
                  <a:pt x="7151507" y="4598078"/>
                </a:cubicBezTo>
                <a:cubicBezTo>
                  <a:pt x="7142635" y="4600200"/>
                  <a:pt x="7131101" y="4601949"/>
                  <a:pt x="7116906" y="4603326"/>
                </a:cubicBezTo>
                <a:lnTo>
                  <a:pt x="7116906" y="4636538"/>
                </a:lnTo>
                <a:lnTo>
                  <a:pt x="7142030" y="4636538"/>
                </a:lnTo>
                <a:lnTo>
                  <a:pt x="7142030" y="4677494"/>
                </a:lnTo>
                <a:cubicBezTo>
                  <a:pt x="7133874" y="4673020"/>
                  <a:pt x="7126436" y="4669893"/>
                  <a:pt x="7119714" y="4668115"/>
                </a:cubicBezTo>
                <a:cubicBezTo>
                  <a:pt x="7112994" y="4666337"/>
                  <a:pt x="7105957" y="4665448"/>
                  <a:pt x="7098604" y="4665448"/>
                </a:cubicBezTo>
                <a:cubicBezTo>
                  <a:pt x="7084358" y="4665448"/>
                  <a:pt x="7071462" y="4669062"/>
                  <a:pt x="7059916" y="4676289"/>
                </a:cubicBezTo>
                <a:cubicBezTo>
                  <a:pt x="7048369" y="4683517"/>
                  <a:pt x="7039006" y="4694214"/>
                  <a:pt x="7031826" y="4708382"/>
                </a:cubicBezTo>
                <a:cubicBezTo>
                  <a:pt x="7024646" y="4722551"/>
                  <a:pt x="7021056" y="4738353"/>
                  <a:pt x="7021056" y="4755791"/>
                </a:cubicBezTo>
                <a:cubicBezTo>
                  <a:pt x="7021056" y="4772999"/>
                  <a:pt x="7024584" y="4788659"/>
                  <a:pt x="7031639" y="4802770"/>
                </a:cubicBezTo>
                <a:cubicBezTo>
                  <a:pt x="7038694" y="4816880"/>
                  <a:pt x="7047758" y="4827521"/>
                  <a:pt x="7058828" y="4834691"/>
                </a:cubicBezTo>
                <a:cubicBezTo>
                  <a:pt x="7069899" y="4841861"/>
                  <a:pt x="7082031" y="4845446"/>
                  <a:pt x="7095223" y="4845446"/>
                </a:cubicBezTo>
                <a:cubicBezTo>
                  <a:pt x="7103369" y="4845446"/>
                  <a:pt x="7111514" y="4844041"/>
                  <a:pt x="7119659" y="4841230"/>
                </a:cubicBezTo>
                <a:cubicBezTo>
                  <a:pt x="7127805" y="4838419"/>
                  <a:pt x="7137269" y="4833400"/>
                  <a:pt x="7148053" y="4826173"/>
                </a:cubicBezTo>
                <a:lnTo>
                  <a:pt x="7148053" y="4843897"/>
                </a:lnTo>
                <a:lnTo>
                  <a:pt x="7222737" y="4841316"/>
                </a:lnTo>
                <a:lnTo>
                  <a:pt x="7222737" y="4808104"/>
                </a:lnTo>
                <a:lnTo>
                  <a:pt x="7214649" y="4808104"/>
                </a:lnTo>
                <a:cubicBezTo>
                  <a:pt x="7207536" y="4808104"/>
                  <a:pt x="7203148" y="4807703"/>
                  <a:pt x="7201484" y="4806900"/>
                </a:cubicBezTo>
                <a:cubicBezTo>
                  <a:pt x="7199821" y="4806097"/>
                  <a:pt x="7198645" y="4804863"/>
                  <a:pt x="7197957" y="4803200"/>
                </a:cubicBezTo>
                <a:cubicBezTo>
                  <a:pt x="7197268" y="4801536"/>
                  <a:pt x="7196924" y="4796747"/>
                  <a:pt x="7196924" y="4788831"/>
                </a:cubicBezTo>
                <a:lnTo>
                  <a:pt x="7196924" y="4588699"/>
                </a:lnTo>
                <a:close/>
                <a:moveTo>
                  <a:pt x="5121889" y="4588699"/>
                </a:moveTo>
                <a:cubicBezTo>
                  <a:pt x="5112367" y="4592485"/>
                  <a:pt x="5101669" y="4595726"/>
                  <a:pt x="5089795" y="4598422"/>
                </a:cubicBezTo>
                <a:cubicBezTo>
                  <a:pt x="5077921" y="4601118"/>
                  <a:pt x="5067224" y="4602752"/>
                  <a:pt x="5057702" y="4603326"/>
                </a:cubicBezTo>
                <a:lnTo>
                  <a:pt x="5057702" y="4636538"/>
                </a:lnTo>
                <a:lnTo>
                  <a:pt x="5082826" y="4636538"/>
                </a:lnTo>
                <a:lnTo>
                  <a:pt x="5082826" y="4792601"/>
                </a:lnTo>
                <a:cubicBezTo>
                  <a:pt x="5082826" y="4797883"/>
                  <a:pt x="5082424" y="4801415"/>
                  <a:pt x="5081621" y="4803195"/>
                </a:cubicBezTo>
                <a:cubicBezTo>
                  <a:pt x="5080818" y="4804975"/>
                  <a:pt x="5079642" y="4806238"/>
                  <a:pt x="5078094" y="4806984"/>
                </a:cubicBezTo>
                <a:cubicBezTo>
                  <a:pt x="5076545" y="4807731"/>
                  <a:pt x="5072960" y="4808104"/>
                  <a:pt x="5067338" y="4808104"/>
                </a:cubicBezTo>
                <a:lnTo>
                  <a:pt x="5057702" y="4808104"/>
                </a:lnTo>
                <a:lnTo>
                  <a:pt x="5057702" y="4841316"/>
                </a:lnTo>
                <a:lnTo>
                  <a:pt x="5157682" y="4841316"/>
                </a:lnTo>
                <a:lnTo>
                  <a:pt x="5157682" y="4808104"/>
                </a:lnTo>
                <a:lnTo>
                  <a:pt x="5153928" y="4808104"/>
                </a:lnTo>
                <a:cubicBezTo>
                  <a:pt x="5148583" y="4808104"/>
                  <a:pt x="5144944" y="4807645"/>
                  <a:pt x="5143010" y="4806728"/>
                </a:cubicBezTo>
                <a:cubicBezTo>
                  <a:pt x="5141077" y="4805810"/>
                  <a:pt x="5139770" y="4804548"/>
                  <a:pt x="5139088" y="4802942"/>
                </a:cubicBezTo>
                <a:cubicBezTo>
                  <a:pt x="5138406" y="4801336"/>
                  <a:pt x="5138064" y="4797263"/>
                  <a:pt x="5138064" y="4790724"/>
                </a:cubicBezTo>
                <a:lnTo>
                  <a:pt x="5138064" y="4722235"/>
                </a:lnTo>
                <a:cubicBezTo>
                  <a:pt x="5146527" y="4716384"/>
                  <a:pt x="5153703" y="4712369"/>
                  <a:pt x="5159592" y="4710189"/>
                </a:cubicBezTo>
                <a:cubicBezTo>
                  <a:pt x="5165482" y="4708010"/>
                  <a:pt x="5171115" y="4706920"/>
                  <a:pt x="5176490" y="4706920"/>
                </a:cubicBezTo>
                <a:cubicBezTo>
                  <a:pt x="5180263" y="4706920"/>
                  <a:pt x="5183408" y="4707751"/>
                  <a:pt x="5185924" y="4709415"/>
                </a:cubicBezTo>
                <a:cubicBezTo>
                  <a:pt x="5188439" y="4711078"/>
                  <a:pt x="5190183" y="4713201"/>
                  <a:pt x="5191156" y="4715782"/>
                </a:cubicBezTo>
                <a:cubicBezTo>
                  <a:pt x="5192128" y="4718363"/>
                  <a:pt x="5192615" y="4723554"/>
                  <a:pt x="5192615" y="4731355"/>
                </a:cubicBezTo>
                <a:lnTo>
                  <a:pt x="5192615" y="4790724"/>
                </a:lnTo>
                <a:cubicBezTo>
                  <a:pt x="5192615" y="4797148"/>
                  <a:pt x="5192271" y="4801192"/>
                  <a:pt x="5191582" y="4802856"/>
                </a:cubicBezTo>
                <a:cubicBezTo>
                  <a:pt x="5190894" y="4804519"/>
                  <a:pt x="5189632" y="4805810"/>
                  <a:pt x="5187796" y="4806728"/>
                </a:cubicBezTo>
                <a:cubicBezTo>
                  <a:pt x="5185961" y="4807645"/>
                  <a:pt x="5182576" y="4808104"/>
                  <a:pt x="5177643" y="4808104"/>
                </a:cubicBezTo>
                <a:lnTo>
                  <a:pt x="5172481" y="4808104"/>
                </a:lnTo>
                <a:lnTo>
                  <a:pt x="5172481" y="4841316"/>
                </a:lnTo>
                <a:lnTo>
                  <a:pt x="5273838" y="4841316"/>
                </a:lnTo>
                <a:lnTo>
                  <a:pt x="5273838" y="4808104"/>
                </a:lnTo>
                <a:lnTo>
                  <a:pt x="5265750" y="4808104"/>
                </a:lnTo>
                <a:cubicBezTo>
                  <a:pt x="5259096" y="4808104"/>
                  <a:pt x="5255023" y="4807817"/>
                  <a:pt x="5253532" y="4807244"/>
                </a:cubicBezTo>
                <a:cubicBezTo>
                  <a:pt x="5251008" y="4806211"/>
                  <a:pt x="5249287" y="4804605"/>
                  <a:pt x="5248369" y="4802426"/>
                </a:cubicBezTo>
                <a:cubicBezTo>
                  <a:pt x="5247796" y="4800934"/>
                  <a:pt x="5247509" y="4796689"/>
                  <a:pt x="5247509" y="4789691"/>
                </a:cubicBezTo>
                <a:lnTo>
                  <a:pt x="5247509" y="4717933"/>
                </a:lnTo>
                <a:cubicBezTo>
                  <a:pt x="5247509" y="4706231"/>
                  <a:pt x="5245501" y="4696882"/>
                  <a:pt x="5241486" y="4689884"/>
                </a:cubicBezTo>
                <a:cubicBezTo>
                  <a:pt x="5237471" y="4682885"/>
                  <a:pt x="5231190" y="4677063"/>
                  <a:pt x="5222643" y="4672417"/>
                </a:cubicBezTo>
                <a:cubicBezTo>
                  <a:pt x="5214096" y="4667771"/>
                  <a:pt x="5204373" y="4665448"/>
                  <a:pt x="5193476" y="4665448"/>
                </a:cubicBezTo>
                <a:cubicBezTo>
                  <a:pt x="5185330" y="4665448"/>
                  <a:pt x="5176898" y="4666853"/>
                  <a:pt x="5168179" y="4669664"/>
                </a:cubicBezTo>
                <a:cubicBezTo>
                  <a:pt x="5159460" y="4672474"/>
                  <a:pt x="5149422" y="4677322"/>
                  <a:pt x="5138064" y="4684205"/>
                </a:cubicBezTo>
                <a:lnTo>
                  <a:pt x="5138064" y="4588699"/>
                </a:lnTo>
                <a:close/>
                <a:moveTo>
                  <a:pt x="5627161" y="4337147"/>
                </a:moveTo>
                <a:lnTo>
                  <a:pt x="5627161" y="4367261"/>
                </a:lnTo>
                <a:cubicBezTo>
                  <a:pt x="5620965" y="4371047"/>
                  <a:pt x="5615372" y="4373915"/>
                  <a:pt x="5610382" y="4375866"/>
                </a:cubicBezTo>
                <a:cubicBezTo>
                  <a:pt x="5605392" y="4377816"/>
                  <a:pt x="5601003" y="4378791"/>
                  <a:pt x="5597218" y="4378791"/>
                </a:cubicBezTo>
                <a:cubicBezTo>
                  <a:pt x="5591367" y="4378791"/>
                  <a:pt x="5586721" y="4377242"/>
                  <a:pt x="5583279" y="4374145"/>
                </a:cubicBezTo>
                <a:cubicBezTo>
                  <a:pt x="5579837" y="4371047"/>
                  <a:pt x="5578117" y="4367204"/>
                  <a:pt x="5578117" y="4362615"/>
                </a:cubicBezTo>
                <a:cubicBezTo>
                  <a:pt x="5578117" y="4359059"/>
                  <a:pt x="5579436" y="4355588"/>
                  <a:pt x="5582074" y="4352204"/>
                </a:cubicBezTo>
                <a:cubicBezTo>
                  <a:pt x="5584713" y="4348820"/>
                  <a:pt x="5589130" y="4346009"/>
                  <a:pt x="5595325" y="4343772"/>
                </a:cubicBezTo>
                <a:cubicBezTo>
                  <a:pt x="5601520" y="4341535"/>
                  <a:pt x="5612131" y="4339327"/>
                  <a:pt x="5627161" y="4337147"/>
                </a:cubicBezTo>
                <a:close/>
                <a:moveTo>
                  <a:pt x="5982743" y="4277779"/>
                </a:moveTo>
                <a:cubicBezTo>
                  <a:pt x="5990773" y="4277779"/>
                  <a:pt x="5997255" y="4281335"/>
                  <a:pt x="6002188" y="4288448"/>
                </a:cubicBezTo>
                <a:cubicBezTo>
                  <a:pt x="6008268" y="4297281"/>
                  <a:pt x="6011309" y="4309786"/>
                  <a:pt x="6011309" y="4325962"/>
                </a:cubicBezTo>
                <a:cubicBezTo>
                  <a:pt x="6011309" y="4343170"/>
                  <a:pt x="6007752" y="4356650"/>
                  <a:pt x="6000640" y="4366401"/>
                </a:cubicBezTo>
                <a:cubicBezTo>
                  <a:pt x="5995018" y="4374202"/>
                  <a:pt x="5987447" y="4378103"/>
                  <a:pt x="5977925" y="4378103"/>
                </a:cubicBezTo>
                <a:cubicBezTo>
                  <a:pt x="5972303" y="4378103"/>
                  <a:pt x="5967399" y="4376783"/>
                  <a:pt x="5963212" y="4374145"/>
                </a:cubicBezTo>
                <a:cubicBezTo>
                  <a:pt x="5959024" y="4371506"/>
                  <a:pt x="5956099" y="4368208"/>
                  <a:pt x="5954436" y="4364250"/>
                </a:cubicBezTo>
                <a:cubicBezTo>
                  <a:pt x="5952772" y="4360292"/>
                  <a:pt x="5951940" y="4353036"/>
                  <a:pt x="5951940" y="4342482"/>
                </a:cubicBezTo>
                <a:lnTo>
                  <a:pt x="5951940" y="4290168"/>
                </a:lnTo>
                <a:cubicBezTo>
                  <a:pt x="5957791" y="4286038"/>
                  <a:pt x="5963269" y="4282941"/>
                  <a:pt x="5968374" y="4280876"/>
                </a:cubicBezTo>
                <a:cubicBezTo>
                  <a:pt x="5973479" y="4278811"/>
                  <a:pt x="5978269" y="4277779"/>
                  <a:pt x="5982743" y="4277779"/>
                </a:cubicBezTo>
                <a:close/>
                <a:moveTo>
                  <a:pt x="7752892" y="4274509"/>
                </a:moveTo>
                <a:cubicBezTo>
                  <a:pt x="7758867" y="4274509"/>
                  <a:pt x="7764295" y="4276115"/>
                  <a:pt x="7769177" y="4279327"/>
                </a:cubicBezTo>
                <a:cubicBezTo>
                  <a:pt x="7774059" y="4282539"/>
                  <a:pt x="7777190" y="4286268"/>
                  <a:pt x="7778568" y="4290513"/>
                </a:cubicBezTo>
                <a:cubicBezTo>
                  <a:pt x="7779602" y="4293495"/>
                  <a:pt x="7780119" y="4298600"/>
                  <a:pt x="7780119" y="4305825"/>
                </a:cubicBezTo>
                <a:lnTo>
                  <a:pt x="7780119" y="4363476"/>
                </a:lnTo>
                <a:cubicBezTo>
                  <a:pt x="7771388" y="4368982"/>
                  <a:pt x="7765242" y="4372395"/>
                  <a:pt x="7761681" y="4373715"/>
                </a:cubicBezTo>
                <a:cubicBezTo>
                  <a:pt x="7758120" y="4375034"/>
                  <a:pt x="7754387" y="4375693"/>
                  <a:pt x="7750481" y="4375693"/>
                </a:cubicBezTo>
                <a:cubicBezTo>
                  <a:pt x="7741520" y="4375693"/>
                  <a:pt x="7734339" y="4371908"/>
                  <a:pt x="7728938" y="4364336"/>
                </a:cubicBezTo>
                <a:cubicBezTo>
                  <a:pt x="7721931" y="4354699"/>
                  <a:pt x="7718428" y="4341908"/>
                  <a:pt x="7718428" y="4325962"/>
                </a:cubicBezTo>
                <a:cubicBezTo>
                  <a:pt x="7718428" y="4314489"/>
                  <a:pt x="7719979" y="4304910"/>
                  <a:pt x="7723081" y="4297224"/>
                </a:cubicBezTo>
                <a:cubicBezTo>
                  <a:pt x="7726182" y="4289537"/>
                  <a:pt x="7730376" y="4283830"/>
                  <a:pt x="7735660" y="4280102"/>
                </a:cubicBezTo>
                <a:cubicBezTo>
                  <a:pt x="7740945" y="4276373"/>
                  <a:pt x="7746689" y="4274509"/>
                  <a:pt x="7752892" y="4274509"/>
                </a:cubicBezTo>
                <a:close/>
                <a:moveTo>
                  <a:pt x="7191041" y="4274509"/>
                </a:moveTo>
                <a:cubicBezTo>
                  <a:pt x="7201481" y="4274509"/>
                  <a:pt x="7210057" y="4278897"/>
                  <a:pt x="7216768" y="4287673"/>
                </a:cubicBezTo>
                <a:cubicBezTo>
                  <a:pt x="7223479" y="4296449"/>
                  <a:pt x="7226835" y="4309556"/>
                  <a:pt x="7226835" y="4326994"/>
                </a:cubicBezTo>
                <a:cubicBezTo>
                  <a:pt x="7226835" y="4345005"/>
                  <a:pt x="7223221" y="4358284"/>
                  <a:pt x="7215993" y="4366831"/>
                </a:cubicBezTo>
                <a:cubicBezTo>
                  <a:pt x="7208766" y="4375378"/>
                  <a:pt x="7200104" y="4379651"/>
                  <a:pt x="7190009" y="4379651"/>
                </a:cubicBezTo>
                <a:cubicBezTo>
                  <a:pt x="7183470" y="4379651"/>
                  <a:pt x="7177475" y="4377758"/>
                  <a:pt x="7172026" y="4373973"/>
                </a:cubicBezTo>
                <a:cubicBezTo>
                  <a:pt x="7166577" y="4370187"/>
                  <a:pt x="7162304" y="4364336"/>
                  <a:pt x="7159206" y="4356420"/>
                </a:cubicBezTo>
                <a:cubicBezTo>
                  <a:pt x="7156109" y="4348504"/>
                  <a:pt x="7154560" y="4338524"/>
                  <a:pt x="7154560" y="4326478"/>
                </a:cubicBezTo>
                <a:cubicBezTo>
                  <a:pt x="7154560" y="4314776"/>
                  <a:pt x="7156137" y="4305140"/>
                  <a:pt x="7159292" y="4297568"/>
                </a:cubicBezTo>
                <a:cubicBezTo>
                  <a:pt x="7162447" y="4289996"/>
                  <a:pt x="7166892" y="4284260"/>
                  <a:pt x="7172629" y="4280360"/>
                </a:cubicBezTo>
                <a:cubicBezTo>
                  <a:pt x="7178364" y="4276459"/>
                  <a:pt x="7184502" y="4274509"/>
                  <a:pt x="7191041" y="4274509"/>
                </a:cubicBezTo>
                <a:close/>
                <a:moveTo>
                  <a:pt x="6190916" y="4274509"/>
                </a:moveTo>
                <a:cubicBezTo>
                  <a:pt x="6201356" y="4274509"/>
                  <a:pt x="6209932" y="4278897"/>
                  <a:pt x="6216643" y="4287673"/>
                </a:cubicBezTo>
                <a:cubicBezTo>
                  <a:pt x="6223354" y="4296449"/>
                  <a:pt x="6226709" y="4309556"/>
                  <a:pt x="6226709" y="4326994"/>
                </a:cubicBezTo>
                <a:cubicBezTo>
                  <a:pt x="6226709" y="4345005"/>
                  <a:pt x="6223096" y="4358284"/>
                  <a:pt x="6215868" y="4366831"/>
                </a:cubicBezTo>
                <a:cubicBezTo>
                  <a:pt x="6208641" y="4375378"/>
                  <a:pt x="6199979" y="4379651"/>
                  <a:pt x="6189884" y="4379651"/>
                </a:cubicBezTo>
                <a:cubicBezTo>
                  <a:pt x="6183345" y="4379651"/>
                  <a:pt x="6177350" y="4377758"/>
                  <a:pt x="6171901" y="4373973"/>
                </a:cubicBezTo>
                <a:cubicBezTo>
                  <a:pt x="6166452" y="4370187"/>
                  <a:pt x="6162179" y="4364336"/>
                  <a:pt x="6159081" y="4356420"/>
                </a:cubicBezTo>
                <a:cubicBezTo>
                  <a:pt x="6155983" y="4348504"/>
                  <a:pt x="6154435" y="4338524"/>
                  <a:pt x="6154435" y="4326478"/>
                </a:cubicBezTo>
                <a:cubicBezTo>
                  <a:pt x="6154435" y="4314776"/>
                  <a:pt x="6156013" y="4305140"/>
                  <a:pt x="6159167" y="4297568"/>
                </a:cubicBezTo>
                <a:cubicBezTo>
                  <a:pt x="6162322" y="4289996"/>
                  <a:pt x="6166767" y="4284260"/>
                  <a:pt x="6172503" y="4280360"/>
                </a:cubicBezTo>
                <a:cubicBezTo>
                  <a:pt x="6178240" y="4276459"/>
                  <a:pt x="6184377" y="4274509"/>
                  <a:pt x="6190916" y="4274509"/>
                </a:cubicBezTo>
                <a:close/>
                <a:moveTo>
                  <a:pt x="4885991" y="4274509"/>
                </a:moveTo>
                <a:cubicBezTo>
                  <a:pt x="4896431" y="4274509"/>
                  <a:pt x="4905006" y="4278897"/>
                  <a:pt x="4911718" y="4287673"/>
                </a:cubicBezTo>
                <a:cubicBezTo>
                  <a:pt x="4918429" y="4296449"/>
                  <a:pt x="4921784" y="4309556"/>
                  <a:pt x="4921784" y="4326994"/>
                </a:cubicBezTo>
                <a:cubicBezTo>
                  <a:pt x="4921784" y="4345005"/>
                  <a:pt x="4918171" y="4358284"/>
                  <a:pt x="4910943" y="4366831"/>
                </a:cubicBezTo>
                <a:cubicBezTo>
                  <a:pt x="4903716" y="4375378"/>
                  <a:pt x="4895055" y="4379651"/>
                  <a:pt x="4884959" y="4379651"/>
                </a:cubicBezTo>
                <a:cubicBezTo>
                  <a:pt x="4878420" y="4379651"/>
                  <a:pt x="4872426" y="4377758"/>
                  <a:pt x="4866976" y="4373973"/>
                </a:cubicBezTo>
                <a:cubicBezTo>
                  <a:pt x="4861527" y="4370187"/>
                  <a:pt x="4857254" y="4364336"/>
                  <a:pt x="4854157" y="4356420"/>
                </a:cubicBezTo>
                <a:cubicBezTo>
                  <a:pt x="4851058" y="4348504"/>
                  <a:pt x="4849510" y="4338524"/>
                  <a:pt x="4849510" y="4326478"/>
                </a:cubicBezTo>
                <a:cubicBezTo>
                  <a:pt x="4849510" y="4314776"/>
                  <a:pt x="4851087" y="4305140"/>
                  <a:pt x="4854242" y="4297568"/>
                </a:cubicBezTo>
                <a:cubicBezTo>
                  <a:pt x="4857397" y="4289996"/>
                  <a:pt x="4861843" y="4284260"/>
                  <a:pt x="4867579" y="4280360"/>
                </a:cubicBezTo>
                <a:cubicBezTo>
                  <a:pt x="4873315" y="4276459"/>
                  <a:pt x="4879452" y="4274509"/>
                  <a:pt x="4885991" y="4274509"/>
                </a:cubicBezTo>
                <a:close/>
                <a:moveTo>
                  <a:pt x="9197635" y="4270035"/>
                </a:moveTo>
                <a:cubicBezTo>
                  <a:pt x="9202239" y="4270035"/>
                  <a:pt x="9206640" y="4271211"/>
                  <a:pt x="9210839" y="4273562"/>
                </a:cubicBezTo>
                <a:cubicBezTo>
                  <a:pt x="9215039" y="4275914"/>
                  <a:pt x="9218377" y="4279069"/>
                  <a:pt x="9220850" y="4283027"/>
                </a:cubicBezTo>
                <a:cubicBezTo>
                  <a:pt x="9223323" y="4286985"/>
                  <a:pt x="9224963" y="4292406"/>
                  <a:pt x="9225767" y="4299289"/>
                </a:cubicBezTo>
                <a:lnTo>
                  <a:pt x="9167604" y="4299289"/>
                </a:lnTo>
                <a:cubicBezTo>
                  <a:pt x="9168409" y="4292864"/>
                  <a:pt x="9170163" y="4287587"/>
                  <a:pt x="9172867" y="4283457"/>
                </a:cubicBezTo>
                <a:cubicBezTo>
                  <a:pt x="9175571" y="4279327"/>
                  <a:pt x="9179167" y="4276058"/>
                  <a:pt x="9183655" y="4273649"/>
                </a:cubicBezTo>
                <a:cubicBezTo>
                  <a:pt x="9188142" y="4271239"/>
                  <a:pt x="9192803" y="4270035"/>
                  <a:pt x="9197635" y="4270035"/>
                </a:cubicBezTo>
                <a:close/>
                <a:moveTo>
                  <a:pt x="7978436" y="4270035"/>
                </a:moveTo>
                <a:cubicBezTo>
                  <a:pt x="7983039" y="4270035"/>
                  <a:pt x="7987440" y="4271211"/>
                  <a:pt x="7991640" y="4273562"/>
                </a:cubicBezTo>
                <a:cubicBezTo>
                  <a:pt x="7995840" y="4275914"/>
                  <a:pt x="7999177" y="4279069"/>
                  <a:pt x="8001651" y="4283027"/>
                </a:cubicBezTo>
                <a:cubicBezTo>
                  <a:pt x="8004124" y="4286985"/>
                  <a:pt x="8005763" y="4292406"/>
                  <a:pt x="8006568" y="4299289"/>
                </a:cubicBezTo>
                <a:lnTo>
                  <a:pt x="7948404" y="4299289"/>
                </a:lnTo>
                <a:cubicBezTo>
                  <a:pt x="7949209" y="4292864"/>
                  <a:pt x="7950964" y="4287587"/>
                  <a:pt x="7953668" y="4283457"/>
                </a:cubicBezTo>
                <a:cubicBezTo>
                  <a:pt x="7956372" y="4279327"/>
                  <a:pt x="7959968" y="4276058"/>
                  <a:pt x="7964455" y="4273649"/>
                </a:cubicBezTo>
                <a:cubicBezTo>
                  <a:pt x="7968943" y="4271239"/>
                  <a:pt x="7973603" y="4270035"/>
                  <a:pt x="7978436" y="4270035"/>
                </a:cubicBezTo>
                <a:close/>
                <a:moveTo>
                  <a:pt x="4244635" y="4270035"/>
                </a:moveTo>
                <a:cubicBezTo>
                  <a:pt x="4249239" y="4270035"/>
                  <a:pt x="4253640" y="4271211"/>
                  <a:pt x="4257840" y="4273562"/>
                </a:cubicBezTo>
                <a:cubicBezTo>
                  <a:pt x="4262040" y="4275914"/>
                  <a:pt x="4265377" y="4279069"/>
                  <a:pt x="4267850" y="4283027"/>
                </a:cubicBezTo>
                <a:cubicBezTo>
                  <a:pt x="4270325" y="4286985"/>
                  <a:pt x="4271963" y="4292406"/>
                  <a:pt x="4272768" y="4299289"/>
                </a:cubicBezTo>
                <a:lnTo>
                  <a:pt x="4214604" y="4299289"/>
                </a:lnTo>
                <a:cubicBezTo>
                  <a:pt x="4215409" y="4292864"/>
                  <a:pt x="4217164" y="4287587"/>
                  <a:pt x="4219868" y="4283457"/>
                </a:cubicBezTo>
                <a:cubicBezTo>
                  <a:pt x="4222572" y="4279327"/>
                  <a:pt x="4226168" y="4276058"/>
                  <a:pt x="4230655" y="4273649"/>
                </a:cubicBezTo>
                <a:cubicBezTo>
                  <a:pt x="4235143" y="4271239"/>
                  <a:pt x="4239803" y="4270035"/>
                  <a:pt x="4244635" y="4270035"/>
                </a:cubicBezTo>
                <a:close/>
                <a:moveTo>
                  <a:pt x="3835061" y="4270035"/>
                </a:moveTo>
                <a:cubicBezTo>
                  <a:pt x="3839664" y="4270035"/>
                  <a:pt x="3844065" y="4271211"/>
                  <a:pt x="3848265" y="4273562"/>
                </a:cubicBezTo>
                <a:cubicBezTo>
                  <a:pt x="3852465" y="4275914"/>
                  <a:pt x="3855802" y="4279069"/>
                  <a:pt x="3858276" y="4283027"/>
                </a:cubicBezTo>
                <a:cubicBezTo>
                  <a:pt x="3860749" y="4286985"/>
                  <a:pt x="3862388" y="4292406"/>
                  <a:pt x="3863194" y="4299289"/>
                </a:cubicBezTo>
                <a:lnTo>
                  <a:pt x="3805029" y="4299289"/>
                </a:lnTo>
                <a:cubicBezTo>
                  <a:pt x="3805834" y="4292864"/>
                  <a:pt x="3807589" y="4287587"/>
                  <a:pt x="3810293" y="4283457"/>
                </a:cubicBezTo>
                <a:cubicBezTo>
                  <a:pt x="3812997" y="4279327"/>
                  <a:pt x="3816592" y="4276058"/>
                  <a:pt x="3821080" y="4273649"/>
                </a:cubicBezTo>
                <a:cubicBezTo>
                  <a:pt x="3825568" y="4271239"/>
                  <a:pt x="3830228" y="4270035"/>
                  <a:pt x="3835061" y="4270035"/>
                </a:cubicBezTo>
                <a:close/>
                <a:moveTo>
                  <a:pt x="7308587" y="4240953"/>
                </a:moveTo>
                <a:lnTo>
                  <a:pt x="7308587" y="4274165"/>
                </a:lnTo>
                <a:cubicBezTo>
                  <a:pt x="7315356" y="4274165"/>
                  <a:pt x="7320433" y="4274910"/>
                  <a:pt x="7323817" y="4276402"/>
                </a:cubicBezTo>
                <a:cubicBezTo>
                  <a:pt x="7327201" y="4277893"/>
                  <a:pt x="7330958" y="4280876"/>
                  <a:pt x="7335088" y="4285350"/>
                </a:cubicBezTo>
                <a:lnTo>
                  <a:pt x="7367612" y="4321143"/>
                </a:lnTo>
                <a:lnTo>
                  <a:pt x="7328721" y="4365541"/>
                </a:lnTo>
                <a:cubicBezTo>
                  <a:pt x="7324935" y="4370129"/>
                  <a:pt x="7321924" y="4373227"/>
                  <a:pt x="7319687" y="4374833"/>
                </a:cubicBezTo>
                <a:cubicBezTo>
                  <a:pt x="7317450" y="4376439"/>
                  <a:pt x="7314869" y="4377644"/>
                  <a:pt x="7311943" y="4378447"/>
                </a:cubicBezTo>
                <a:cubicBezTo>
                  <a:pt x="7309018" y="4379250"/>
                  <a:pt x="7304974" y="4379594"/>
                  <a:pt x="7299811" y="4379479"/>
                </a:cubicBezTo>
                <a:lnTo>
                  <a:pt x="7299811" y="4412691"/>
                </a:lnTo>
                <a:lnTo>
                  <a:pt x="7384476" y="4412691"/>
                </a:lnTo>
                <a:lnTo>
                  <a:pt x="7384476" y="4379479"/>
                </a:lnTo>
                <a:lnTo>
                  <a:pt x="7377076" y="4379479"/>
                </a:lnTo>
                <a:cubicBezTo>
                  <a:pt x="7372488" y="4379479"/>
                  <a:pt x="7369505" y="4379049"/>
                  <a:pt x="7368128" y="4378189"/>
                </a:cubicBezTo>
                <a:cubicBezTo>
                  <a:pt x="7366751" y="4377328"/>
                  <a:pt x="7366063" y="4376152"/>
                  <a:pt x="7366063" y="4374661"/>
                </a:cubicBezTo>
                <a:cubicBezTo>
                  <a:pt x="7366063" y="4373055"/>
                  <a:pt x="7368186" y="4369441"/>
                  <a:pt x="7372430" y="4363820"/>
                </a:cubicBezTo>
                <a:lnTo>
                  <a:pt x="7392908" y="4336114"/>
                </a:lnTo>
                <a:lnTo>
                  <a:pt x="7415795" y="4365541"/>
                </a:lnTo>
                <a:cubicBezTo>
                  <a:pt x="7419237" y="4370015"/>
                  <a:pt x="7420957" y="4372997"/>
                  <a:pt x="7420957" y="4374489"/>
                </a:cubicBezTo>
                <a:cubicBezTo>
                  <a:pt x="7420957" y="4375980"/>
                  <a:pt x="7420211" y="4377185"/>
                  <a:pt x="7418720" y="4378103"/>
                </a:cubicBezTo>
                <a:cubicBezTo>
                  <a:pt x="7417229" y="4379020"/>
                  <a:pt x="7414017" y="4379479"/>
                  <a:pt x="7409084" y="4379479"/>
                </a:cubicBezTo>
                <a:lnTo>
                  <a:pt x="7402889" y="4379479"/>
                </a:lnTo>
                <a:lnTo>
                  <a:pt x="7402889" y="4412691"/>
                </a:lnTo>
                <a:lnTo>
                  <a:pt x="7513022" y="4412691"/>
                </a:lnTo>
                <a:lnTo>
                  <a:pt x="7513022" y="4379479"/>
                </a:lnTo>
                <a:cubicBezTo>
                  <a:pt x="7505794" y="4379479"/>
                  <a:pt x="7500345" y="4378561"/>
                  <a:pt x="7496674" y="4376726"/>
                </a:cubicBezTo>
                <a:cubicBezTo>
                  <a:pt x="7493002" y="4374890"/>
                  <a:pt x="7488012" y="4370588"/>
                  <a:pt x="7481703" y="4363820"/>
                </a:cubicBezTo>
                <a:lnTo>
                  <a:pt x="7445221" y="4324241"/>
                </a:lnTo>
                <a:lnTo>
                  <a:pt x="7478777" y="4285350"/>
                </a:lnTo>
                <a:cubicBezTo>
                  <a:pt x="7482793" y="4280761"/>
                  <a:pt x="7486435" y="4277750"/>
                  <a:pt x="7489704" y="4276316"/>
                </a:cubicBezTo>
                <a:cubicBezTo>
                  <a:pt x="7492974" y="4274882"/>
                  <a:pt x="7498050" y="4274165"/>
                  <a:pt x="7504934" y="4274165"/>
                </a:cubicBezTo>
                <a:lnTo>
                  <a:pt x="7504934" y="4240953"/>
                </a:lnTo>
                <a:lnTo>
                  <a:pt x="7424915" y="4240953"/>
                </a:lnTo>
                <a:lnTo>
                  <a:pt x="7424915" y="4274165"/>
                </a:lnTo>
                <a:cubicBezTo>
                  <a:pt x="7431799" y="4274165"/>
                  <a:pt x="7435957" y="4274566"/>
                  <a:pt x="7437391" y="4275369"/>
                </a:cubicBezTo>
                <a:cubicBezTo>
                  <a:pt x="7438825" y="4276172"/>
                  <a:pt x="7439542" y="4277492"/>
                  <a:pt x="7439542" y="4279327"/>
                </a:cubicBezTo>
                <a:cubicBezTo>
                  <a:pt x="7439542" y="4281277"/>
                  <a:pt x="7437936" y="4284432"/>
                  <a:pt x="7434724" y="4288792"/>
                </a:cubicBezTo>
                <a:lnTo>
                  <a:pt x="7419581" y="4309270"/>
                </a:lnTo>
                <a:lnTo>
                  <a:pt x="7404610" y="4288792"/>
                </a:lnTo>
                <a:cubicBezTo>
                  <a:pt x="7401627" y="4284547"/>
                  <a:pt x="7400135" y="4281507"/>
                  <a:pt x="7400135" y="4279671"/>
                </a:cubicBezTo>
                <a:cubicBezTo>
                  <a:pt x="7400135" y="4277836"/>
                  <a:pt x="7400881" y="4276459"/>
                  <a:pt x="7402372" y="4275541"/>
                </a:cubicBezTo>
                <a:cubicBezTo>
                  <a:pt x="7403864" y="4274624"/>
                  <a:pt x="7407420" y="4274165"/>
                  <a:pt x="7413042" y="4274165"/>
                </a:cubicBezTo>
                <a:lnTo>
                  <a:pt x="7413042" y="4240953"/>
                </a:lnTo>
                <a:close/>
                <a:moveTo>
                  <a:pt x="3929338" y="4240953"/>
                </a:moveTo>
                <a:lnTo>
                  <a:pt x="3929338" y="4274165"/>
                </a:lnTo>
                <a:cubicBezTo>
                  <a:pt x="3936329" y="4274165"/>
                  <a:pt x="3940512" y="4274394"/>
                  <a:pt x="3941887" y="4274853"/>
                </a:cubicBezTo>
                <a:cubicBezTo>
                  <a:pt x="3943950" y="4275312"/>
                  <a:pt x="3945841" y="4276345"/>
                  <a:pt x="3947560" y="4277953"/>
                </a:cubicBezTo>
                <a:cubicBezTo>
                  <a:pt x="3949738" y="4280020"/>
                  <a:pt x="3951514" y="4282489"/>
                  <a:pt x="3952889" y="4285361"/>
                </a:cubicBezTo>
                <a:lnTo>
                  <a:pt x="4011594" y="4412691"/>
                </a:lnTo>
                <a:lnTo>
                  <a:pt x="4057884" y="4412691"/>
                </a:lnTo>
                <a:lnTo>
                  <a:pt x="4114155" y="4289136"/>
                </a:lnTo>
                <a:cubicBezTo>
                  <a:pt x="4116335" y="4284547"/>
                  <a:pt x="4118486" y="4281163"/>
                  <a:pt x="4120608" y="4278983"/>
                </a:cubicBezTo>
                <a:cubicBezTo>
                  <a:pt x="4122730" y="4276803"/>
                  <a:pt x="4124766" y="4275427"/>
                  <a:pt x="4126717" y="4274853"/>
                </a:cubicBezTo>
                <a:cubicBezTo>
                  <a:pt x="4127979" y="4274509"/>
                  <a:pt x="4132453" y="4274279"/>
                  <a:pt x="4140139" y="4274165"/>
                </a:cubicBezTo>
                <a:lnTo>
                  <a:pt x="4140139" y="4240953"/>
                </a:lnTo>
                <a:lnTo>
                  <a:pt x="4048764" y="4240953"/>
                </a:lnTo>
                <a:lnTo>
                  <a:pt x="4048764" y="4274165"/>
                </a:lnTo>
                <a:lnTo>
                  <a:pt x="4056851" y="4274165"/>
                </a:lnTo>
                <a:cubicBezTo>
                  <a:pt x="4063161" y="4274165"/>
                  <a:pt x="4067234" y="4274624"/>
                  <a:pt x="4069069" y="4275541"/>
                </a:cubicBezTo>
                <a:cubicBezTo>
                  <a:pt x="4071478" y="4276689"/>
                  <a:pt x="4072683" y="4278409"/>
                  <a:pt x="4072683" y="4280704"/>
                </a:cubicBezTo>
                <a:cubicBezTo>
                  <a:pt x="4072683" y="4282539"/>
                  <a:pt x="4071880" y="4285350"/>
                  <a:pt x="4070274" y="4289136"/>
                </a:cubicBezTo>
                <a:lnTo>
                  <a:pt x="4042426" y="4356087"/>
                </a:lnTo>
                <a:lnTo>
                  <a:pt x="4015724" y="4289136"/>
                </a:lnTo>
                <a:cubicBezTo>
                  <a:pt x="4014232" y="4285465"/>
                  <a:pt x="4013487" y="4282769"/>
                  <a:pt x="4013487" y="4281048"/>
                </a:cubicBezTo>
                <a:cubicBezTo>
                  <a:pt x="4013487" y="4278868"/>
                  <a:pt x="4014576" y="4277090"/>
                  <a:pt x="4016756" y="4275714"/>
                </a:cubicBezTo>
                <a:cubicBezTo>
                  <a:pt x="4018362" y="4274681"/>
                  <a:pt x="4022550" y="4274165"/>
                  <a:pt x="4029318" y="4274165"/>
                </a:cubicBezTo>
                <a:lnTo>
                  <a:pt x="4034825" y="4274165"/>
                </a:lnTo>
                <a:lnTo>
                  <a:pt x="4034825" y="4240953"/>
                </a:lnTo>
                <a:close/>
                <a:moveTo>
                  <a:pt x="9197719" y="4236823"/>
                </a:moveTo>
                <a:cubicBezTo>
                  <a:pt x="9179707" y="4236823"/>
                  <a:pt x="9163589" y="4240695"/>
                  <a:pt x="9149363" y="4248438"/>
                </a:cubicBezTo>
                <a:cubicBezTo>
                  <a:pt x="9135137" y="4256182"/>
                  <a:pt x="9124009" y="4266909"/>
                  <a:pt x="9115979" y="4280618"/>
                </a:cubicBezTo>
                <a:cubicBezTo>
                  <a:pt x="9107948" y="4294327"/>
                  <a:pt x="9103933" y="4309442"/>
                  <a:pt x="9103933" y="4325962"/>
                </a:cubicBezTo>
                <a:cubicBezTo>
                  <a:pt x="9103933" y="4351086"/>
                  <a:pt x="9112881" y="4372510"/>
                  <a:pt x="9130778" y="4390234"/>
                </a:cubicBezTo>
                <a:cubicBezTo>
                  <a:pt x="9148675" y="4407959"/>
                  <a:pt x="9170701" y="4416821"/>
                  <a:pt x="9196858" y="4416821"/>
                </a:cubicBezTo>
                <a:cubicBezTo>
                  <a:pt x="9213148" y="4416821"/>
                  <a:pt x="9228320" y="4413351"/>
                  <a:pt x="9242373" y="4406410"/>
                </a:cubicBezTo>
                <a:cubicBezTo>
                  <a:pt x="9256427" y="4399469"/>
                  <a:pt x="9270222" y="4388255"/>
                  <a:pt x="9283759" y="4372768"/>
                </a:cubicBezTo>
                <a:lnTo>
                  <a:pt x="9260184" y="4349021"/>
                </a:lnTo>
                <a:cubicBezTo>
                  <a:pt x="9251351" y="4358428"/>
                  <a:pt x="9242402" y="4365455"/>
                  <a:pt x="9233339" y="4370101"/>
                </a:cubicBezTo>
                <a:cubicBezTo>
                  <a:pt x="9224276" y="4374747"/>
                  <a:pt x="9215901" y="4377070"/>
                  <a:pt x="9208215" y="4377070"/>
                </a:cubicBezTo>
                <a:cubicBezTo>
                  <a:pt x="9196169" y="4377070"/>
                  <a:pt x="9185987" y="4372567"/>
                  <a:pt x="9177671" y="4363562"/>
                </a:cubicBezTo>
                <a:cubicBezTo>
                  <a:pt x="9169353" y="4354556"/>
                  <a:pt x="9165079" y="4342768"/>
                  <a:pt x="9164851" y="4328199"/>
                </a:cubicBezTo>
                <a:lnTo>
                  <a:pt x="9280662" y="4328199"/>
                </a:lnTo>
                <a:cubicBezTo>
                  <a:pt x="9280662" y="4317988"/>
                  <a:pt x="9280318" y="4310531"/>
                  <a:pt x="9279629" y="4305828"/>
                </a:cubicBezTo>
                <a:cubicBezTo>
                  <a:pt x="9278024" y="4296421"/>
                  <a:pt x="9275069" y="4287329"/>
                  <a:pt x="9270767" y="4278553"/>
                </a:cubicBezTo>
                <a:cubicBezTo>
                  <a:pt x="9266465" y="4269777"/>
                  <a:pt x="9260787" y="4262291"/>
                  <a:pt x="9253731" y="4256096"/>
                </a:cubicBezTo>
                <a:cubicBezTo>
                  <a:pt x="9246676" y="4249901"/>
                  <a:pt x="9238445" y="4245140"/>
                  <a:pt x="9229037" y="4241813"/>
                </a:cubicBezTo>
                <a:cubicBezTo>
                  <a:pt x="9219629" y="4238486"/>
                  <a:pt x="9209190" y="4236823"/>
                  <a:pt x="9197719" y="4236823"/>
                </a:cubicBezTo>
                <a:close/>
                <a:moveTo>
                  <a:pt x="8402889" y="4236823"/>
                </a:moveTo>
                <a:cubicBezTo>
                  <a:pt x="8384919" y="4244020"/>
                  <a:pt x="8365633" y="4248896"/>
                  <a:pt x="8345031" y="4251450"/>
                </a:cubicBezTo>
                <a:lnTo>
                  <a:pt x="8345031" y="4284662"/>
                </a:lnTo>
                <a:lnTo>
                  <a:pt x="8370499" y="4284662"/>
                </a:lnTo>
                <a:lnTo>
                  <a:pt x="8370499" y="4364707"/>
                </a:lnTo>
                <a:cubicBezTo>
                  <a:pt x="8370499" y="4369746"/>
                  <a:pt x="8370012" y="4373124"/>
                  <a:pt x="8369037" y="4374841"/>
                </a:cubicBezTo>
                <a:cubicBezTo>
                  <a:pt x="8368062" y="4376558"/>
                  <a:pt x="8366627" y="4377761"/>
                  <a:pt x="8364734" y="4378448"/>
                </a:cubicBezTo>
                <a:cubicBezTo>
                  <a:pt x="8362842" y="4379136"/>
                  <a:pt x="8357937" y="4379479"/>
                  <a:pt x="8350021" y="4379479"/>
                </a:cubicBezTo>
                <a:lnTo>
                  <a:pt x="8345031" y="4379479"/>
                </a:lnTo>
                <a:lnTo>
                  <a:pt x="8345031" y="4412691"/>
                </a:lnTo>
                <a:lnTo>
                  <a:pt x="8445011" y="4412691"/>
                </a:lnTo>
                <a:lnTo>
                  <a:pt x="8445011" y="4379479"/>
                </a:lnTo>
                <a:lnTo>
                  <a:pt x="8439456" y="4379479"/>
                </a:lnTo>
                <a:cubicBezTo>
                  <a:pt x="8433322" y="4379479"/>
                  <a:pt x="8429445" y="4378620"/>
                  <a:pt x="8427824" y="4376902"/>
                </a:cubicBezTo>
                <a:cubicBezTo>
                  <a:pt x="8426204" y="4375184"/>
                  <a:pt x="8425394" y="4370603"/>
                  <a:pt x="8425394" y="4363158"/>
                </a:cubicBezTo>
                <a:lnTo>
                  <a:pt x="8425394" y="4294957"/>
                </a:lnTo>
                <a:cubicBezTo>
                  <a:pt x="8434915" y="4288201"/>
                  <a:pt x="8442487" y="4283735"/>
                  <a:pt x="8448108" y="4281559"/>
                </a:cubicBezTo>
                <a:cubicBezTo>
                  <a:pt x="8453730" y="4279383"/>
                  <a:pt x="8459007" y="4278295"/>
                  <a:pt x="8463940" y="4278295"/>
                </a:cubicBezTo>
                <a:cubicBezTo>
                  <a:pt x="8469905" y="4278295"/>
                  <a:pt x="8474265" y="4280299"/>
                  <a:pt x="8477018" y="4284307"/>
                </a:cubicBezTo>
                <a:cubicBezTo>
                  <a:pt x="8478739" y="4286712"/>
                  <a:pt x="8479599" y="4291981"/>
                  <a:pt x="8479599" y="4300112"/>
                </a:cubicBezTo>
                <a:lnTo>
                  <a:pt x="8479599" y="4363158"/>
                </a:lnTo>
                <a:cubicBezTo>
                  <a:pt x="8479599" y="4369230"/>
                  <a:pt x="8479141" y="4373181"/>
                  <a:pt x="8478223" y="4375013"/>
                </a:cubicBezTo>
                <a:cubicBezTo>
                  <a:pt x="8477305" y="4376845"/>
                  <a:pt x="8475413" y="4378162"/>
                  <a:pt x="8472544" y="4378963"/>
                </a:cubicBezTo>
                <a:cubicBezTo>
                  <a:pt x="8471627" y="4379192"/>
                  <a:pt x="8467325" y="4379364"/>
                  <a:pt x="8459637" y="4379479"/>
                </a:cubicBezTo>
                <a:lnTo>
                  <a:pt x="8459637" y="4412691"/>
                </a:lnTo>
                <a:lnTo>
                  <a:pt x="8560650" y="4412691"/>
                </a:lnTo>
                <a:lnTo>
                  <a:pt x="8560650" y="4379479"/>
                </a:lnTo>
                <a:lnTo>
                  <a:pt x="8552218" y="4379479"/>
                </a:lnTo>
                <a:cubicBezTo>
                  <a:pt x="8545335" y="4379479"/>
                  <a:pt x="8541205" y="4379192"/>
                  <a:pt x="8539828" y="4378619"/>
                </a:cubicBezTo>
                <a:cubicBezTo>
                  <a:pt x="8537993" y="4377816"/>
                  <a:pt x="8536645" y="4376554"/>
                  <a:pt x="8535785" y="4374833"/>
                </a:cubicBezTo>
                <a:cubicBezTo>
                  <a:pt x="8534924" y="4373112"/>
                  <a:pt x="8534493" y="4369212"/>
                  <a:pt x="8534493" y="4363131"/>
                </a:cubicBezTo>
                <a:lnTo>
                  <a:pt x="8534493" y="4291545"/>
                </a:lnTo>
                <a:cubicBezTo>
                  <a:pt x="8534493" y="4278582"/>
                  <a:pt x="8532544" y="4268572"/>
                  <a:pt x="8528643" y="4261517"/>
                </a:cubicBezTo>
                <a:cubicBezTo>
                  <a:pt x="8524743" y="4254461"/>
                  <a:pt x="8518519" y="4248582"/>
                  <a:pt x="8509972" y="4243878"/>
                </a:cubicBezTo>
                <a:cubicBezTo>
                  <a:pt x="8501425" y="4239175"/>
                  <a:pt x="8491588" y="4236823"/>
                  <a:pt x="8480459" y="4236823"/>
                </a:cubicBezTo>
                <a:cubicBezTo>
                  <a:pt x="8470823" y="4236823"/>
                  <a:pt x="8461387" y="4238429"/>
                  <a:pt x="8452152" y="4241641"/>
                </a:cubicBezTo>
                <a:cubicBezTo>
                  <a:pt x="8442917" y="4244853"/>
                  <a:pt x="8431818" y="4250876"/>
                  <a:pt x="8418854" y="4259710"/>
                </a:cubicBezTo>
                <a:lnTo>
                  <a:pt x="8418854" y="4236823"/>
                </a:lnTo>
                <a:close/>
                <a:moveTo>
                  <a:pt x="8283156" y="4236823"/>
                </a:moveTo>
                <a:cubicBezTo>
                  <a:pt x="8276961" y="4240035"/>
                  <a:pt x="8271741" y="4242330"/>
                  <a:pt x="8267496" y="4243706"/>
                </a:cubicBezTo>
                <a:cubicBezTo>
                  <a:pt x="8260957" y="4245771"/>
                  <a:pt x="8253529" y="4247549"/>
                  <a:pt x="8245212" y="4249041"/>
                </a:cubicBezTo>
                <a:cubicBezTo>
                  <a:pt x="8236895" y="4250532"/>
                  <a:pt x="8228204" y="4251507"/>
                  <a:pt x="8219141" y="4251966"/>
                </a:cubicBezTo>
                <a:lnTo>
                  <a:pt x="8219141" y="4284318"/>
                </a:lnTo>
                <a:lnTo>
                  <a:pt x="8244609" y="4284318"/>
                </a:lnTo>
                <a:lnTo>
                  <a:pt x="8244609" y="4366401"/>
                </a:lnTo>
                <a:cubicBezTo>
                  <a:pt x="8244609" y="4370875"/>
                  <a:pt x="8244208" y="4373858"/>
                  <a:pt x="8243405" y="4375349"/>
                </a:cubicBezTo>
                <a:cubicBezTo>
                  <a:pt x="8242602" y="4376841"/>
                  <a:pt x="8241369" y="4377902"/>
                  <a:pt x="8239705" y="4378533"/>
                </a:cubicBezTo>
                <a:cubicBezTo>
                  <a:pt x="8238042" y="4379164"/>
                  <a:pt x="8234227" y="4379479"/>
                  <a:pt x="8228261" y="4379479"/>
                </a:cubicBezTo>
                <a:lnTo>
                  <a:pt x="8219141" y="4379479"/>
                </a:lnTo>
                <a:lnTo>
                  <a:pt x="8219141" y="4412691"/>
                </a:lnTo>
                <a:lnTo>
                  <a:pt x="8325488" y="4412691"/>
                </a:lnTo>
                <a:lnTo>
                  <a:pt x="8325488" y="4379479"/>
                </a:lnTo>
                <a:lnTo>
                  <a:pt x="8316196" y="4379479"/>
                </a:lnTo>
                <a:cubicBezTo>
                  <a:pt x="8310001" y="4379479"/>
                  <a:pt x="8306014" y="4379106"/>
                  <a:pt x="8304236" y="4378361"/>
                </a:cubicBezTo>
                <a:cubicBezTo>
                  <a:pt x="8302458" y="4377615"/>
                  <a:pt x="8301224" y="4376554"/>
                  <a:pt x="8300536" y="4375177"/>
                </a:cubicBezTo>
                <a:cubicBezTo>
                  <a:pt x="8299848" y="4373801"/>
                  <a:pt x="8299504" y="4370072"/>
                  <a:pt x="8299504" y="4363992"/>
                </a:cubicBezTo>
                <a:lnTo>
                  <a:pt x="8299504" y="4236823"/>
                </a:lnTo>
                <a:close/>
                <a:moveTo>
                  <a:pt x="7978519" y="4236823"/>
                </a:moveTo>
                <a:cubicBezTo>
                  <a:pt x="7960507" y="4236823"/>
                  <a:pt x="7944389" y="4240695"/>
                  <a:pt x="7930164" y="4248438"/>
                </a:cubicBezTo>
                <a:cubicBezTo>
                  <a:pt x="7915938" y="4256182"/>
                  <a:pt x="7904810" y="4266909"/>
                  <a:pt x="7896780" y="4280618"/>
                </a:cubicBezTo>
                <a:cubicBezTo>
                  <a:pt x="7888749" y="4294327"/>
                  <a:pt x="7884734" y="4309442"/>
                  <a:pt x="7884734" y="4325962"/>
                </a:cubicBezTo>
                <a:cubicBezTo>
                  <a:pt x="7884734" y="4351086"/>
                  <a:pt x="7893682" y="4372510"/>
                  <a:pt x="7911579" y="4390234"/>
                </a:cubicBezTo>
                <a:cubicBezTo>
                  <a:pt x="7929475" y="4407959"/>
                  <a:pt x="7951502" y="4416821"/>
                  <a:pt x="7977658" y="4416821"/>
                </a:cubicBezTo>
                <a:cubicBezTo>
                  <a:pt x="7993949" y="4416821"/>
                  <a:pt x="8009121" y="4413351"/>
                  <a:pt x="8023174" y="4406410"/>
                </a:cubicBezTo>
                <a:cubicBezTo>
                  <a:pt x="8037228" y="4399469"/>
                  <a:pt x="8051023" y="4388255"/>
                  <a:pt x="8064560" y="4372768"/>
                </a:cubicBezTo>
                <a:lnTo>
                  <a:pt x="8040985" y="4349021"/>
                </a:lnTo>
                <a:cubicBezTo>
                  <a:pt x="8032151" y="4358428"/>
                  <a:pt x="8023203" y="4365455"/>
                  <a:pt x="8014140" y="4370101"/>
                </a:cubicBezTo>
                <a:cubicBezTo>
                  <a:pt x="8005077" y="4374747"/>
                  <a:pt x="7996702" y="4377070"/>
                  <a:pt x="7989016" y="4377070"/>
                </a:cubicBezTo>
                <a:cubicBezTo>
                  <a:pt x="7976970" y="4377070"/>
                  <a:pt x="7966788" y="4372567"/>
                  <a:pt x="7958471" y="4363562"/>
                </a:cubicBezTo>
                <a:cubicBezTo>
                  <a:pt x="7950154" y="4354556"/>
                  <a:pt x="7945880" y="4342768"/>
                  <a:pt x="7945651" y="4328199"/>
                </a:cubicBezTo>
                <a:lnTo>
                  <a:pt x="8061463" y="4328199"/>
                </a:lnTo>
                <a:cubicBezTo>
                  <a:pt x="8061463" y="4317988"/>
                  <a:pt x="8061118" y="4310531"/>
                  <a:pt x="8060430" y="4305828"/>
                </a:cubicBezTo>
                <a:cubicBezTo>
                  <a:pt x="8058824" y="4296421"/>
                  <a:pt x="8055870" y="4287329"/>
                  <a:pt x="8051568" y="4278553"/>
                </a:cubicBezTo>
                <a:cubicBezTo>
                  <a:pt x="8047266" y="4269777"/>
                  <a:pt x="8041587" y="4262291"/>
                  <a:pt x="8034532" y="4256096"/>
                </a:cubicBezTo>
                <a:cubicBezTo>
                  <a:pt x="8027476" y="4249901"/>
                  <a:pt x="8019245" y="4245140"/>
                  <a:pt x="8009838" y="4241813"/>
                </a:cubicBezTo>
                <a:cubicBezTo>
                  <a:pt x="8000431" y="4238486"/>
                  <a:pt x="7989991" y="4236823"/>
                  <a:pt x="7978519" y="4236823"/>
                </a:cubicBezTo>
                <a:close/>
                <a:moveTo>
                  <a:pt x="7597356" y="4236823"/>
                </a:moveTo>
                <a:cubicBezTo>
                  <a:pt x="7591161" y="4240035"/>
                  <a:pt x="7585941" y="4242330"/>
                  <a:pt x="7581697" y="4243706"/>
                </a:cubicBezTo>
                <a:cubicBezTo>
                  <a:pt x="7575157" y="4245771"/>
                  <a:pt x="7567729" y="4247549"/>
                  <a:pt x="7559412" y="4249041"/>
                </a:cubicBezTo>
                <a:cubicBezTo>
                  <a:pt x="7551095" y="4250532"/>
                  <a:pt x="7542404" y="4251507"/>
                  <a:pt x="7533341" y="4251966"/>
                </a:cubicBezTo>
                <a:lnTo>
                  <a:pt x="7533341" y="4284318"/>
                </a:lnTo>
                <a:lnTo>
                  <a:pt x="7558810" y="4284318"/>
                </a:lnTo>
                <a:lnTo>
                  <a:pt x="7558810" y="4366401"/>
                </a:lnTo>
                <a:cubicBezTo>
                  <a:pt x="7558810" y="4370875"/>
                  <a:pt x="7558408" y="4373858"/>
                  <a:pt x="7557605" y="4375349"/>
                </a:cubicBezTo>
                <a:cubicBezTo>
                  <a:pt x="7556802" y="4376841"/>
                  <a:pt x="7555569" y="4377902"/>
                  <a:pt x="7553905" y="4378533"/>
                </a:cubicBezTo>
                <a:cubicBezTo>
                  <a:pt x="7552242" y="4379164"/>
                  <a:pt x="7548427" y="4379479"/>
                  <a:pt x="7542462" y="4379479"/>
                </a:cubicBezTo>
                <a:lnTo>
                  <a:pt x="7533341" y="4379479"/>
                </a:lnTo>
                <a:lnTo>
                  <a:pt x="7533341" y="4412691"/>
                </a:lnTo>
                <a:lnTo>
                  <a:pt x="7639688" y="4412691"/>
                </a:lnTo>
                <a:lnTo>
                  <a:pt x="7639688" y="4379479"/>
                </a:lnTo>
                <a:lnTo>
                  <a:pt x="7630396" y="4379479"/>
                </a:lnTo>
                <a:cubicBezTo>
                  <a:pt x="7624201" y="4379479"/>
                  <a:pt x="7620214" y="4379106"/>
                  <a:pt x="7618436" y="4378361"/>
                </a:cubicBezTo>
                <a:cubicBezTo>
                  <a:pt x="7616658" y="4377615"/>
                  <a:pt x="7615425" y="4376554"/>
                  <a:pt x="7614736" y="4375177"/>
                </a:cubicBezTo>
                <a:cubicBezTo>
                  <a:pt x="7614048" y="4373801"/>
                  <a:pt x="7613704" y="4370072"/>
                  <a:pt x="7613704" y="4363992"/>
                </a:cubicBezTo>
                <a:lnTo>
                  <a:pt x="7613704" y="4236823"/>
                </a:lnTo>
                <a:close/>
                <a:moveTo>
                  <a:pt x="7190353" y="4236823"/>
                </a:moveTo>
                <a:cubicBezTo>
                  <a:pt x="7171424" y="4236823"/>
                  <a:pt x="7154617" y="4240752"/>
                  <a:pt x="7139933" y="4248611"/>
                </a:cubicBezTo>
                <a:cubicBezTo>
                  <a:pt x="7125248" y="4256469"/>
                  <a:pt x="7114035" y="4266880"/>
                  <a:pt x="7106291" y="4279844"/>
                </a:cubicBezTo>
                <a:cubicBezTo>
                  <a:pt x="7098547" y="4292807"/>
                  <a:pt x="7094675" y="4308294"/>
                  <a:pt x="7094675" y="4326306"/>
                </a:cubicBezTo>
                <a:cubicBezTo>
                  <a:pt x="7094675" y="4353724"/>
                  <a:pt x="7103164" y="4375464"/>
                  <a:pt x="7120143" y="4391525"/>
                </a:cubicBezTo>
                <a:cubicBezTo>
                  <a:pt x="7137696" y="4408389"/>
                  <a:pt x="7161328" y="4416821"/>
                  <a:pt x="7191041" y="4416821"/>
                </a:cubicBezTo>
                <a:cubicBezTo>
                  <a:pt x="7220180" y="4416821"/>
                  <a:pt x="7243469" y="4408446"/>
                  <a:pt x="7260907" y="4391697"/>
                </a:cubicBezTo>
                <a:cubicBezTo>
                  <a:pt x="7278344" y="4374948"/>
                  <a:pt x="7287064" y="4353151"/>
                  <a:pt x="7287064" y="4326306"/>
                </a:cubicBezTo>
                <a:cubicBezTo>
                  <a:pt x="7287064" y="4308524"/>
                  <a:pt x="7283134" y="4293008"/>
                  <a:pt x="7275276" y="4279757"/>
                </a:cubicBezTo>
                <a:cubicBezTo>
                  <a:pt x="7267417" y="4266507"/>
                  <a:pt x="7256203" y="4256039"/>
                  <a:pt x="7241634" y="4248352"/>
                </a:cubicBezTo>
                <a:cubicBezTo>
                  <a:pt x="7227064" y="4240666"/>
                  <a:pt x="7209971" y="4236823"/>
                  <a:pt x="7190353" y="4236823"/>
                </a:cubicBezTo>
                <a:close/>
                <a:moveTo>
                  <a:pt x="7035381" y="4236823"/>
                </a:moveTo>
                <a:cubicBezTo>
                  <a:pt x="7029186" y="4240035"/>
                  <a:pt x="7023966" y="4242330"/>
                  <a:pt x="7019721" y="4243706"/>
                </a:cubicBezTo>
                <a:cubicBezTo>
                  <a:pt x="7013182" y="4245771"/>
                  <a:pt x="7005754" y="4247549"/>
                  <a:pt x="6997437" y="4249041"/>
                </a:cubicBezTo>
                <a:cubicBezTo>
                  <a:pt x="6989119" y="4250532"/>
                  <a:pt x="6980429" y="4251507"/>
                  <a:pt x="6971366" y="4251966"/>
                </a:cubicBezTo>
                <a:lnTo>
                  <a:pt x="6971366" y="4284318"/>
                </a:lnTo>
                <a:lnTo>
                  <a:pt x="6996834" y="4284318"/>
                </a:lnTo>
                <a:lnTo>
                  <a:pt x="6996834" y="4366401"/>
                </a:lnTo>
                <a:cubicBezTo>
                  <a:pt x="6996834" y="4370875"/>
                  <a:pt x="6996433" y="4373858"/>
                  <a:pt x="6995630" y="4375349"/>
                </a:cubicBezTo>
                <a:cubicBezTo>
                  <a:pt x="6994827" y="4376841"/>
                  <a:pt x="6993593" y="4377902"/>
                  <a:pt x="6991930" y="4378533"/>
                </a:cubicBezTo>
                <a:cubicBezTo>
                  <a:pt x="6990267" y="4379164"/>
                  <a:pt x="6986452" y="4379479"/>
                  <a:pt x="6980487" y="4379479"/>
                </a:cubicBezTo>
                <a:lnTo>
                  <a:pt x="6971366" y="4379479"/>
                </a:lnTo>
                <a:lnTo>
                  <a:pt x="6971366" y="4412691"/>
                </a:lnTo>
                <a:lnTo>
                  <a:pt x="7077713" y="4412691"/>
                </a:lnTo>
                <a:lnTo>
                  <a:pt x="7077713" y="4379479"/>
                </a:lnTo>
                <a:lnTo>
                  <a:pt x="7068421" y="4379479"/>
                </a:lnTo>
                <a:cubicBezTo>
                  <a:pt x="7062226" y="4379479"/>
                  <a:pt x="7058239" y="4379106"/>
                  <a:pt x="7056461" y="4378361"/>
                </a:cubicBezTo>
                <a:cubicBezTo>
                  <a:pt x="7054683" y="4377615"/>
                  <a:pt x="7053450" y="4376554"/>
                  <a:pt x="7052761" y="4375177"/>
                </a:cubicBezTo>
                <a:cubicBezTo>
                  <a:pt x="7052073" y="4373801"/>
                  <a:pt x="7051729" y="4370072"/>
                  <a:pt x="7051729" y="4363992"/>
                </a:cubicBezTo>
                <a:lnTo>
                  <a:pt x="7051729" y="4236823"/>
                </a:lnTo>
                <a:close/>
                <a:moveTo>
                  <a:pt x="6374064" y="4236823"/>
                </a:moveTo>
                <a:cubicBezTo>
                  <a:pt x="6356093" y="4244020"/>
                  <a:pt x="6336808" y="4248896"/>
                  <a:pt x="6316206" y="4251450"/>
                </a:cubicBezTo>
                <a:lnTo>
                  <a:pt x="6316206" y="4284662"/>
                </a:lnTo>
                <a:lnTo>
                  <a:pt x="6341674" y="4284662"/>
                </a:lnTo>
                <a:lnTo>
                  <a:pt x="6341674" y="4364707"/>
                </a:lnTo>
                <a:cubicBezTo>
                  <a:pt x="6341674" y="4369746"/>
                  <a:pt x="6341187" y="4373124"/>
                  <a:pt x="6340212" y="4374841"/>
                </a:cubicBezTo>
                <a:cubicBezTo>
                  <a:pt x="6339236" y="4376558"/>
                  <a:pt x="6337803" y="4377761"/>
                  <a:pt x="6335910" y="4378448"/>
                </a:cubicBezTo>
                <a:cubicBezTo>
                  <a:pt x="6334017" y="4379136"/>
                  <a:pt x="6329112" y="4379479"/>
                  <a:pt x="6321197" y="4379479"/>
                </a:cubicBezTo>
                <a:lnTo>
                  <a:pt x="6316206" y="4379479"/>
                </a:lnTo>
                <a:lnTo>
                  <a:pt x="6316206" y="4412691"/>
                </a:lnTo>
                <a:lnTo>
                  <a:pt x="6416186" y="4412691"/>
                </a:lnTo>
                <a:lnTo>
                  <a:pt x="6416186" y="4379479"/>
                </a:lnTo>
                <a:lnTo>
                  <a:pt x="6410631" y="4379479"/>
                </a:lnTo>
                <a:cubicBezTo>
                  <a:pt x="6404497" y="4379479"/>
                  <a:pt x="6400620" y="4378620"/>
                  <a:pt x="6398999" y="4376902"/>
                </a:cubicBezTo>
                <a:cubicBezTo>
                  <a:pt x="6397379" y="4375184"/>
                  <a:pt x="6396569" y="4370603"/>
                  <a:pt x="6396569" y="4363158"/>
                </a:cubicBezTo>
                <a:lnTo>
                  <a:pt x="6396569" y="4294957"/>
                </a:lnTo>
                <a:cubicBezTo>
                  <a:pt x="6406091" y="4288201"/>
                  <a:pt x="6413662" y="4283735"/>
                  <a:pt x="6419284" y="4281559"/>
                </a:cubicBezTo>
                <a:cubicBezTo>
                  <a:pt x="6424905" y="4279383"/>
                  <a:pt x="6430182" y="4278295"/>
                  <a:pt x="6435115" y="4278295"/>
                </a:cubicBezTo>
                <a:cubicBezTo>
                  <a:pt x="6441081" y="4278295"/>
                  <a:pt x="6445440" y="4280299"/>
                  <a:pt x="6448193" y="4284307"/>
                </a:cubicBezTo>
                <a:cubicBezTo>
                  <a:pt x="6449914" y="4286712"/>
                  <a:pt x="6450775" y="4291981"/>
                  <a:pt x="6450775" y="4300112"/>
                </a:cubicBezTo>
                <a:lnTo>
                  <a:pt x="6450775" y="4363158"/>
                </a:lnTo>
                <a:cubicBezTo>
                  <a:pt x="6450775" y="4369230"/>
                  <a:pt x="6450316" y="4373181"/>
                  <a:pt x="6449398" y="4375013"/>
                </a:cubicBezTo>
                <a:cubicBezTo>
                  <a:pt x="6448480" y="4376845"/>
                  <a:pt x="6446587" y="4378162"/>
                  <a:pt x="6443719" y="4378963"/>
                </a:cubicBezTo>
                <a:cubicBezTo>
                  <a:pt x="6442802" y="4379192"/>
                  <a:pt x="6438500" y="4379364"/>
                  <a:pt x="6430813" y="4379479"/>
                </a:cubicBezTo>
                <a:lnTo>
                  <a:pt x="6430813" y="4412691"/>
                </a:lnTo>
                <a:lnTo>
                  <a:pt x="6531826" y="4412691"/>
                </a:lnTo>
                <a:lnTo>
                  <a:pt x="6531826" y="4379479"/>
                </a:lnTo>
                <a:lnTo>
                  <a:pt x="6523394" y="4379479"/>
                </a:lnTo>
                <a:cubicBezTo>
                  <a:pt x="6516510" y="4379479"/>
                  <a:pt x="6512380" y="4379192"/>
                  <a:pt x="6511004" y="4378619"/>
                </a:cubicBezTo>
                <a:cubicBezTo>
                  <a:pt x="6509168" y="4377816"/>
                  <a:pt x="6507820" y="4376554"/>
                  <a:pt x="6506960" y="4374833"/>
                </a:cubicBezTo>
                <a:cubicBezTo>
                  <a:pt x="6506099" y="4373112"/>
                  <a:pt x="6505669" y="4369212"/>
                  <a:pt x="6505669" y="4363131"/>
                </a:cubicBezTo>
                <a:lnTo>
                  <a:pt x="6505669" y="4291545"/>
                </a:lnTo>
                <a:cubicBezTo>
                  <a:pt x="6505669" y="4278582"/>
                  <a:pt x="6503719" y="4268572"/>
                  <a:pt x="6499818" y="4261517"/>
                </a:cubicBezTo>
                <a:cubicBezTo>
                  <a:pt x="6495918" y="4254461"/>
                  <a:pt x="6489694" y="4248582"/>
                  <a:pt x="6481147" y="4243878"/>
                </a:cubicBezTo>
                <a:cubicBezTo>
                  <a:pt x="6472600" y="4239175"/>
                  <a:pt x="6462763" y="4236823"/>
                  <a:pt x="6451635" y="4236823"/>
                </a:cubicBezTo>
                <a:cubicBezTo>
                  <a:pt x="6441999" y="4236823"/>
                  <a:pt x="6432563" y="4238429"/>
                  <a:pt x="6423328" y="4241641"/>
                </a:cubicBezTo>
                <a:cubicBezTo>
                  <a:pt x="6414092" y="4244853"/>
                  <a:pt x="6402993" y="4250876"/>
                  <a:pt x="6390030" y="4259710"/>
                </a:cubicBezTo>
                <a:lnTo>
                  <a:pt x="6390030" y="4236823"/>
                </a:lnTo>
                <a:close/>
                <a:moveTo>
                  <a:pt x="6190228" y="4236823"/>
                </a:moveTo>
                <a:cubicBezTo>
                  <a:pt x="6171300" y="4236823"/>
                  <a:pt x="6154493" y="4240752"/>
                  <a:pt x="6139808" y="4248611"/>
                </a:cubicBezTo>
                <a:cubicBezTo>
                  <a:pt x="6125124" y="4256469"/>
                  <a:pt x="6113909" y="4266880"/>
                  <a:pt x="6106166" y="4279844"/>
                </a:cubicBezTo>
                <a:cubicBezTo>
                  <a:pt x="6098423" y="4292807"/>
                  <a:pt x="6094550" y="4308294"/>
                  <a:pt x="6094550" y="4326306"/>
                </a:cubicBezTo>
                <a:cubicBezTo>
                  <a:pt x="6094550" y="4353724"/>
                  <a:pt x="6103039" y="4375464"/>
                  <a:pt x="6120018" y="4391525"/>
                </a:cubicBezTo>
                <a:cubicBezTo>
                  <a:pt x="6137571" y="4408389"/>
                  <a:pt x="6161203" y="4416821"/>
                  <a:pt x="6190916" y="4416821"/>
                </a:cubicBezTo>
                <a:cubicBezTo>
                  <a:pt x="6220056" y="4416821"/>
                  <a:pt x="6243344" y="4408446"/>
                  <a:pt x="6260782" y="4391697"/>
                </a:cubicBezTo>
                <a:cubicBezTo>
                  <a:pt x="6278219" y="4374948"/>
                  <a:pt x="6286938" y="4353151"/>
                  <a:pt x="6286938" y="4326306"/>
                </a:cubicBezTo>
                <a:cubicBezTo>
                  <a:pt x="6286938" y="4308524"/>
                  <a:pt x="6283009" y="4293008"/>
                  <a:pt x="6275151" y="4279757"/>
                </a:cubicBezTo>
                <a:cubicBezTo>
                  <a:pt x="6267292" y="4266507"/>
                  <a:pt x="6256078" y="4256039"/>
                  <a:pt x="6241508" y="4248352"/>
                </a:cubicBezTo>
                <a:cubicBezTo>
                  <a:pt x="6226939" y="4240666"/>
                  <a:pt x="6209845" y="4236823"/>
                  <a:pt x="6190228" y="4236823"/>
                </a:cubicBezTo>
                <a:close/>
                <a:moveTo>
                  <a:pt x="5783132" y="4236823"/>
                </a:moveTo>
                <a:cubicBezTo>
                  <a:pt x="5762941" y="4245312"/>
                  <a:pt x="5743496" y="4250130"/>
                  <a:pt x="5724796" y="4251278"/>
                </a:cubicBezTo>
                <a:lnTo>
                  <a:pt x="5724796" y="4284318"/>
                </a:lnTo>
                <a:lnTo>
                  <a:pt x="5750264" y="4284318"/>
                </a:lnTo>
                <a:lnTo>
                  <a:pt x="5750264" y="4363304"/>
                </a:lnTo>
                <a:cubicBezTo>
                  <a:pt x="5750264" y="4369269"/>
                  <a:pt x="5749860" y="4373112"/>
                  <a:pt x="5749051" y="4374833"/>
                </a:cubicBezTo>
                <a:cubicBezTo>
                  <a:pt x="5748243" y="4376554"/>
                  <a:pt x="5747059" y="4377758"/>
                  <a:pt x="5745500" y="4378447"/>
                </a:cubicBezTo>
                <a:cubicBezTo>
                  <a:pt x="5743940" y="4379135"/>
                  <a:pt x="5739984" y="4379479"/>
                  <a:pt x="5733631" y="4379479"/>
                </a:cubicBezTo>
                <a:lnTo>
                  <a:pt x="5724796" y="4379479"/>
                </a:lnTo>
                <a:lnTo>
                  <a:pt x="5724796" y="4412691"/>
                </a:lnTo>
                <a:lnTo>
                  <a:pt x="5830971" y="4412691"/>
                </a:lnTo>
                <a:lnTo>
                  <a:pt x="5830971" y="4379479"/>
                </a:lnTo>
                <a:lnTo>
                  <a:pt x="5823399" y="4379479"/>
                </a:lnTo>
                <a:cubicBezTo>
                  <a:pt x="5816860" y="4379479"/>
                  <a:pt x="5812616" y="4379078"/>
                  <a:pt x="5810665" y="4378275"/>
                </a:cubicBezTo>
                <a:cubicBezTo>
                  <a:pt x="5808715" y="4377472"/>
                  <a:pt x="5807309" y="4376210"/>
                  <a:pt x="5806449" y="4374489"/>
                </a:cubicBezTo>
                <a:cubicBezTo>
                  <a:pt x="5805589" y="4372768"/>
                  <a:pt x="5805158" y="4369040"/>
                  <a:pt x="5805158" y="4363304"/>
                </a:cubicBezTo>
                <a:lnTo>
                  <a:pt x="5805158" y="4296019"/>
                </a:lnTo>
                <a:cubicBezTo>
                  <a:pt x="5812060" y="4292233"/>
                  <a:pt x="5817005" y="4290341"/>
                  <a:pt x="5819995" y="4290341"/>
                </a:cubicBezTo>
                <a:cubicBezTo>
                  <a:pt x="5821951" y="4290341"/>
                  <a:pt x="5824423" y="4290799"/>
                  <a:pt x="5827414" y="4291717"/>
                </a:cubicBezTo>
                <a:cubicBezTo>
                  <a:pt x="5833166" y="4293667"/>
                  <a:pt x="5836933" y="4294815"/>
                  <a:pt x="5838716" y="4295159"/>
                </a:cubicBezTo>
                <a:cubicBezTo>
                  <a:pt x="5840498" y="4295503"/>
                  <a:pt x="5842539" y="4295675"/>
                  <a:pt x="5844840" y="4295675"/>
                </a:cubicBezTo>
                <a:cubicBezTo>
                  <a:pt x="5853465" y="4295675"/>
                  <a:pt x="5860165" y="4292750"/>
                  <a:pt x="5864939" y="4286899"/>
                </a:cubicBezTo>
                <a:cubicBezTo>
                  <a:pt x="5869712" y="4281048"/>
                  <a:pt x="5872098" y="4274509"/>
                  <a:pt x="5872098" y="4267281"/>
                </a:cubicBezTo>
                <a:cubicBezTo>
                  <a:pt x="5872098" y="4261775"/>
                  <a:pt x="5870805" y="4256612"/>
                  <a:pt x="5868217" y="4251794"/>
                </a:cubicBezTo>
                <a:cubicBezTo>
                  <a:pt x="5865630" y="4246976"/>
                  <a:pt x="5862122" y="4243276"/>
                  <a:pt x="5857695" y="4240695"/>
                </a:cubicBezTo>
                <a:cubicBezTo>
                  <a:pt x="5853268" y="4238114"/>
                  <a:pt x="5848237" y="4236823"/>
                  <a:pt x="5842603" y="4236823"/>
                </a:cubicBezTo>
                <a:cubicBezTo>
                  <a:pt x="5836393" y="4236823"/>
                  <a:pt x="5829925" y="4238572"/>
                  <a:pt x="5823197" y="4242071"/>
                </a:cubicBezTo>
                <a:cubicBezTo>
                  <a:pt x="5816470" y="4245570"/>
                  <a:pt x="5808507" y="4252138"/>
                  <a:pt x="5799308" y="4261775"/>
                </a:cubicBezTo>
                <a:lnTo>
                  <a:pt x="5799308" y="4236823"/>
                </a:lnTo>
                <a:close/>
                <a:moveTo>
                  <a:pt x="5609436" y="4236823"/>
                </a:moveTo>
                <a:cubicBezTo>
                  <a:pt x="5593489" y="4236823"/>
                  <a:pt x="5579149" y="4239347"/>
                  <a:pt x="5566415" y="4244395"/>
                </a:cubicBezTo>
                <a:cubicBezTo>
                  <a:pt x="5553681" y="4249442"/>
                  <a:pt x="5544101" y="4255924"/>
                  <a:pt x="5537677" y="4263840"/>
                </a:cubicBezTo>
                <a:cubicBezTo>
                  <a:pt x="5532859" y="4269805"/>
                  <a:pt x="5530450" y="4276631"/>
                  <a:pt x="5530450" y="4284318"/>
                </a:cubicBezTo>
                <a:cubicBezTo>
                  <a:pt x="5530450" y="4291086"/>
                  <a:pt x="5532801" y="4296765"/>
                  <a:pt x="5537505" y="4301354"/>
                </a:cubicBezTo>
                <a:cubicBezTo>
                  <a:pt x="5542209" y="4305943"/>
                  <a:pt x="5548232" y="4308237"/>
                  <a:pt x="5555574" y="4308237"/>
                </a:cubicBezTo>
                <a:cubicBezTo>
                  <a:pt x="5561425" y="4308237"/>
                  <a:pt x="5566501" y="4306688"/>
                  <a:pt x="5570803" y="4303591"/>
                </a:cubicBezTo>
                <a:cubicBezTo>
                  <a:pt x="5575105" y="4300493"/>
                  <a:pt x="5578805" y="4295388"/>
                  <a:pt x="5581902" y="4288276"/>
                </a:cubicBezTo>
                <a:cubicBezTo>
                  <a:pt x="5584311" y="4282654"/>
                  <a:pt x="5586434" y="4278868"/>
                  <a:pt x="5588269" y="4276918"/>
                </a:cubicBezTo>
                <a:cubicBezTo>
                  <a:pt x="5590105" y="4274968"/>
                  <a:pt x="5592571" y="4273362"/>
                  <a:pt x="5595669" y="4272100"/>
                </a:cubicBezTo>
                <a:cubicBezTo>
                  <a:pt x="5598766" y="4270838"/>
                  <a:pt x="5602209" y="4270207"/>
                  <a:pt x="5605994" y="4270207"/>
                </a:cubicBezTo>
                <a:cubicBezTo>
                  <a:pt x="5610928" y="4270207"/>
                  <a:pt x="5615057" y="4271153"/>
                  <a:pt x="5618384" y="4273046"/>
                </a:cubicBezTo>
                <a:cubicBezTo>
                  <a:pt x="5621711" y="4274939"/>
                  <a:pt x="5624005" y="4277320"/>
                  <a:pt x="5625267" y="4280188"/>
                </a:cubicBezTo>
                <a:cubicBezTo>
                  <a:pt x="5626529" y="4283056"/>
                  <a:pt x="5627161" y="4288276"/>
                  <a:pt x="5627161" y="4295847"/>
                </a:cubicBezTo>
                <a:lnTo>
                  <a:pt x="5627161" y="4308581"/>
                </a:lnTo>
                <a:cubicBezTo>
                  <a:pt x="5606395" y="4310187"/>
                  <a:pt x="5588757" y="4312855"/>
                  <a:pt x="5574245" y="4316583"/>
                </a:cubicBezTo>
                <a:cubicBezTo>
                  <a:pt x="5559732" y="4320312"/>
                  <a:pt x="5549006" y="4324585"/>
                  <a:pt x="5542066" y="4329403"/>
                </a:cubicBezTo>
                <a:cubicBezTo>
                  <a:pt x="5535125" y="4334222"/>
                  <a:pt x="5529905" y="4339843"/>
                  <a:pt x="5526406" y="4346267"/>
                </a:cubicBezTo>
                <a:cubicBezTo>
                  <a:pt x="5522907" y="4352692"/>
                  <a:pt x="5521157" y="4359747"/>
                  <a:pt x="5521157" y="4367434"/>
                </a:cubicBezTo>
                <a:cubicBezTo>
                  <a:pt x="5521157" y="4380971"/>
                  <a:pt x="5526205" y="4392357"/>
                  <a:pt x="5536300" y="4401592"/>
                </a:cubicBezTo>
                <a:cubicBezTo>
                  <a:pt x="5546396" y="4410827"/>
                  <a:pt x="5559646" y="4415445"/>
                  <a:pt x="5576052" y="4415445"/>
                </a:cubicBezTo>
                <a:cubicBezTo>
                  <a:pt x="5584770" y="4415445"/>
                  <a:pt x="5593805" y="4413867"/>
                  <a:pt x="5603155" y="4410712"/>
                </a:cubicBezTo>
                <a:cubicBezTo>
                  <a:pt x="5612505" y="4407557"/>
                  <a:pt x="5622916" y="4402251"/>
                  <a:pt x="5634387" y="4394795"/>
                </a:cubicBezTo>
                <a:cubicBezTo>
                  <a:pt x="5639436" y="4401678"/>
                  <a:pt x="5645688" y="4406840"/>
                  <a:pt x="5653144" y="4410282"/>
                </a:cubicBezTo>
                <a:cubicBezTo>
                  <a:pt x="5660601" y="4413724"/>
                  <a:pt x="5669607" y="4415445"/>
                  <a:pt x="5680161" y="4415445"/>
                </a:cubicBezTo>
                <a:cubicBezTo>
                  <a:pt x="5689110" y="4415445"/>
                  <a:pt x="5698460" y="4413896"/>
                  <a:pt x="5708211" y="4410798"/>
                </a:cubicBezTo>
                <a:lnTo>
                  <a:pt x="5708211" y="4377242"/>
                </a:lnTo>
                <a:cubicBezTo>
                  <a:pt x="5702819" y="4379078"/>
                  <a:pt x="5698517" y="4379996"/>
                  <a:pt x="5695305" y="4379996"/>
                </a:cubicBezTo>
                <a:cubicBezTo>
                  <a:pt x="5692093" y="4379996"/>
                  <a:pt x="5689168" y="4379192"/>
                  <a:pt x="5686528" y="4377586"/>
                </a:cubicBezTo>
                <a:cubicBezTo>
                  <a:pt x="5683890" y="4375980"/>
                  <a:pt x="5682169" y="4374116"/>
                  <a:pt x="5681367" y="4371994"/>
                </a:cubicBezTo>
                <a:cubicBezTo>
                  <a:pt x="5680563" y="4369871"/>
                  <a:pt x="5680161" y="4365024"/>
                  <a:pt x="5680161" y="4357453"/>
                </a:cubicBezTo>
                <a:lnTo>
                  <a:pt x="5680161" y="4295847"/>
                </a:lnTo>
                <a:cubicBezTo>
                  <a:pt x="5680161" y="4281163"/>
                  <a:pt x="5677953" y="4270236"/>
                  <a:pt x="5673536" y="4263065"/>
                </a:cubicBezTo>
                <a:cubicBezTo>
                  <a:pt x="5669120" y="4255895"/>
                  <a:pt x="5661318" y="4249729"/>
                  <a:pt x="5650134" y="4244567"/>
                </a:cubicBezTo>
                <a:cubicBezTo>
                  <a:pt x="5638948" y="4239404"/>
                  <a:pt x="5625382" y="4236823"/>
                  <a:pt x="5609436" y="4236823"/>
                </a:cubicBezTo>
                <a:close/>
                <a:moveTo>
                  <a:pt x="4885303" y="4236823"/>
                </a:moveTo>
                <a:cubicBezTo>
                  <a:pt x="4866374" y="4236823"/>
                  <a:pt x="4849567" y="4240752"/>
                  <a:pt x="4834883" y="4248611"/>
                </a:cubicBezTo>
                <a:cubicBezTo>
                  <a:pt x="4820198" y="4256469"/>
                  <a:pt x="4808984" y="4266880"/>
                  <a:pt x="4801241" y="4279844"/>
                </a:cubicBezTo>
                <a:cubicBezTo>
                  <a:pt x="4793497" y="4292807"/>
                  <a:pt x="4789625" y="4308294"/>
                  <a:pt x="4789625" y="4326306"/>
                </a:cubicBezTo>
                <a:cubicBezTo>
                  <a:pt x="4789625" y="4353724"/>
                  <a:pt x="4798114" y="4375464"/>
                  <a:pt x="4815093" y="4391525"/>
                </a:cubicBezTo>
                <a:cubicBezTo>
                  <a:pt x="4832646" y="4408389"/>
                  <a:pt x="4856278" y="4416821"/>
                  <a:pt x="4885991" y="4416821"/>
                </a:cubicBezTo>
                <a:cubicBezTo>
                  <a:pt x="4915130" y="4416821"/>
                  <a:pt x="4938419" y="4408446"/>
                  <a:pt x="4955857" y="4391697"/>
                </a:cubicBezTo>
                <a:cubicBezTo>
                  <a:pt x="4973295" y="4374948"/>
                  <a:pt x="4982013" y="4353151"/>
                  <a:pt x="4982013" y="4326306"/>
                </a:cubicBezTo>
                <a:cubicBezTo>
                  <a:pt x="4982013" y="4308524"/>
                  <a:pt x="4978084" y="4293008"/>
                  <a:pt x="4970226" y="4279757"/>
                </a:cubicBezTo>
                <a:cubicBezTo>
                  <a:pt x="4962367" y="4266507"/>
                  <a:pt x="4951153" y="4256039"/>
                  <a:pt x="4936584" y="4248352"/>
                </a:cubicBezTo>
                <a:cubicBezTo>
                  <a:pt x="4922014" y="4240666"/>
                  <a:pt x="4904920" y="4236823"/>
                  <a:pt x="4885303" y="4236823"/>
                </a:cubicBezTo>
                <a:close/>
                <a:moveTo>
                  <a:pt x="4543445" y="4236823"/>
                </a:moveTo>
                <a:cubicBezTo>
                  <a:pt x="4524057" y="4236823"/>
                  <a:pt x="4507767" y="4242444"/>
                  <a:pt x="4494573" y="4253687"/>
                </a:cubicBezTo>
                <a:cubicBezTo>
                  <a:pt x="4482987" y="4263553"/>
                  <a:pt x="4477193" y="4275714"/>
                  <a:pt x="4477193" y="4290168"/>
                </a:cubicBezTo>
                <a:cubicBezTo>
                  <a:pt x="4477193" y="4301411"/>
                  <a:pt x="4480893" y="4311134"/>
                  <a:pt x="4488292" y="4319336"/>
                </a:cubicBezTo>
                <a:cubicBezTo>
                  <a:pt x="4495692" y="4327539"/>
                  <a:pt x="4509659" y="4335254"/>
                  <a:pt x="4530194" y="4342482"/>
                </a:cubicBezTo>
                <a:lnTo>
                  <a:pt x="4567364" y="4355388"/>
                </a:lnTo>
                <a:cubicBezTo>
                  <a:pt x="4575968" y="4358370"/>
                  <a:pt x="4581532" y="4361066"/>
                  <a:pt x="4584056" y="4363476"/>
                </a:cubicBezTo>
                <a:cubicBezTo>
                  <a:pt x="4586581" y="4365885"/>
                  <a:pt x="4587842" y="4368409"/>
                  <a:pt x="4587842" y="4371047"/>
                </a:cubicBezTo>
                <a:cubicBezTo>
                  <a:pt x="4587842" y="4374145"/>
                  <a:pt x="4586236" y="4376841"/>
                  <a:pt x="4583024" y="4379135"/>
                </a:cubicBezTo>
                <a:cubicBezTo>
                  <a:pt x="4578780" y="4382003"/>
                  <a:pt x="4573559" y="4383437"/>
                  <a:pt x="4567364" y="4383437"/>
                </a:cubicBezTo>
                <a:cubicBezTo>
                  <a:pt x="4557384" y="4383437"/>
                  <a:pt x="4546428" y="4379795"/>
                  <a:pt x="4534496" y="4372510"/>
                </a:cubicBezTo>
                <a:cubicBezTo>
                  <a:pt x="4522565" y="4365225"/>
                  <a:pt x="4512527" y="4355216"/>
                  <a:pt x="4504383" y="4342482"/>
                </a:cubicBezTo>
                <a:lnTo>
                  <a:pt x="4471858" y="4356248"/>
                </a:lnTo>
                <a:lnTo>
                  <a:pt x="4493025" y="4412691"/>
                </a:lnTo>
                <a:lnTo>
                  <a:pt x="4515912" y="4412691"/>
                </a:lnTo>
                <a:lnTo>
                  <a:pt x="4520731" y="4403227"/>
                </a:lnTo>
                <a:cubicBezTo>
                  <a:pt x="4534038" y="4412290"/>
                  <a:pt x="4549640" y="4416821"/>
                  <a:pt x="4567536" y="4416821"/>
                </a:cubicBezTo>
                <a:cubicBezTo>
                  <a:pt x="4588416" y="4416821"/>
                  <a:pt x="4605853" y="4410970"/>
                  <a:pt x="4619850" y="4399269"/>
                </a:cubicBezTo>
                <a:cubicBezTo>
                  <a:pt x="4631781" y="4389288"/>
                  <a:pt x="4637746" y="4376496"/>
                  <a:pt x="4637746" y="4360894"/>
                </a:cubicBezTo>
                <a:cubicBezTo>
                  <a:pt x="4637746" y="4352175"/>
                  <a:pt x="4635825" y="4344575"/>
                  <a:pt x="4631981" y="4338093"/>
                </a:cubicBezTo>
                <a:cubicBezTo>
                  <a:pt x="4628138" y="4331612"/>
                  <a:pt x="4622373" y="4326134"/>
                  <a:pt x="4614687" y="4321660"/>
                </a:cubicBezTo>
                <a:cubicBezTo>
                  <a:pt x="4607001" y="4317185"/>
                  <a:pt x="4598970" y="4313457"/>
                  <a:pt x="4590596" y="4310474"/>
                </a:cubicBezTo>
                <a:lnTo>
                  <a:pt x="4543273" y="4293610"/>
                </a:lnTo>
                <a:cubicBezTo>
                  <a:pt x="4536619" y="4291316"/>
                  <a:pt x="4532231" y="4289136"/>
                  <a:pt x="4530108" y="4287071"/>
                </a:cubicBezTo>
                <a:cubicBezTo>
                  <a:pt x="4527986" y="4285006"/>
                  <a:pt x="4526925" y="4282769"/>
                  <a:pt x="4526925" y="4280360"/>
                </a:cubicBezTo>
                <a:cubicBezTo>
                  <a:pt x="4526925" y="4277492"/>
                  <a:pt x="4528417" y="4275025"/>
                  <a:pt x="4531399" y="4272960"/>
                </a:cubicBezTo>
                <a:cubicBezTo>
                  <a:pt x="4534382" y="4270895"/>
                  <a:pt x="4538913" y="4269863"/>
                  <a:pt x="4544994" y="4269863"/>
                </a:cubicBezTo>
                <a:cubicBezTo>
                  <a:pt x="4554171" y="4269863"/>
                  <a:pt x="4563435" y="4272702"/>
                  <a:pt x="4572785" y="4278381"/>
                </a:cubicBezTo>
                <a:cubicBezTo>
                  <a:pt x="4582135" y="4284060"/>
                  <a:pt x="4589907" y="4291889"/>
                  <a:pt x="4596102" y="4301870"/>
                </a:cubicBezTo>
                <a:lnTo>
                  <a:pt x="4628626" y="4288792"/>
                </a:lnTo>
                <a:lnTo>
                  <a:pt x="4614687" y="4240953"/>
                </a:lnTo>
                <a:lnTo>
                  <a:pt x="4592144" y="4240953"/>
                </a:lnTo>
                <a:lnTo>
                  <a:pt x="4587670" y="4248524"/>
                </a:lnTo>
                <a:cubicBezTo>
                  <a:pt x="4575395" y="4240723"/>
                  <a:pt x="4560653" y="4236823"/>
                  <a:pt x="4543445" y="4236823"/>
                </a:cubicBezTo>
                <a:close/>
                <a:moveTo>
                  <a:pt x="4244719" y="4236823"/>
                </a:moveTo>
                <a:cubicBezTo>
                  <a:pt x="4226708" y="4236823"/>
                  <a:pt x="4210589" y="4240695"/>
                  <a:pt x="4196364" y="4248438"/>
                </a:cubicBezTo>
                <a:cubicBezTo>
                  <a:pt x="4182139" y="4256182"/>
                  <a:pt x="4171010" y="4266909"/>
                  <a:pt x="4162980" y="4280618"/>
                </a:cubicBezTo>
                <a:cubicBezTo>
                  <a:pt x="4154949" y="4294327"/>
                  <a:pt x="4150934" y="4309442"/>
                  <a:pt x="4150934" y="4325962"/>
                </a:cubicBezTo>
                <a:cubicBezTo>
                  <a:pt x="4150934" y="4351086"/>
                  <a:pt x="4159882" y="4372510"/>
                  <a:pt x="4177779" y="4390234"/>
                </a:cubicBezTo>
                <a:cubicBezTo>
                  <a:pt x="4195675" y="4407959"/>
                  <a:pt x="4217702" y="4416821"/>
                  <a:pt x="4243859" y="4416821"/>
                </a:cubicBezTo>
                <a:cubicBezTo>
                  <a:pt x="4260149" y="4416821"/>
                  <a:pt x="4275321" y="4413351"/>
                  <a:pt x="4289374" y="4406410"/>
                </a:cubicBezTo>
                <a:cubicBezTo>
                  <a:pt x="4303428" y="4399469"/>
                  <a:pt x="4317223" y="4388255"/>
                  <a:pt x="4330760" y="4372768"/>
                </a:cubicBezTo>
                <a:lnTo>
                  <a:pt x="4307185" y="4349021"/>
                </a:lnTo>
                <a:cubicBezTo>
                  <a:pt x="4298352" y="4358428"/>
                  <a:pt x="4289403" y="4365455"/>
                  <a:pt x="4280340" y="4370101"/>
                </a:cubicBezTo>
                <a:cubicBezTo>
                  <a:pt x="4271277" y="4374747"/>
                  <a:pt x="4262902" y="4377070"/>
                  <a:pt x="4255216" y="4377070"/>
                </a:cubicBezTo>
                <a:cubicBezTo>
                  <a:pt x="4243170" y="4377070"/>
                  <a:pt x="4232989" y="4372567"/>
                  <a:pt x="4224671" y="4363562"/>
                </a:cubicBezTo>
                <a:cubicBezTo>
                  <a:pt x="4216354" y="4354556"/>
                  <a:pt x="4212081" y="4342768"/>
                  <a:pt x="4211851" y="4328199"/>
                </a:cubicBezTo>
                <a:lnTo>
                  <a:pt x="4327663" y="4328199"/>
                </a:lnTo>
                <a:cubicBezTo>
                  <a:pt x="4327663" y="4317988"/>
                  <a:pt x="4327318" y="4310531"/>
                  <a:pt x="4326630" y="4305828"/>
                </a:cubicBezTo>
                <a:cubicBezTo>
                  <a:pt x="4325024" y="4296421"/>
                  <a:pt x="4322070" y="4287329"/>
                  <a:pt x="4317768" y="4278553"/>
                </a:cubicBezTo>
                <a:cubicBezTo>
                  <a:pt x="4313466" y="4269777"/>
                  <a:pt x="4307787" y="4262291"/>
                  <a:pt x="4300732" y="4256096"/>
                </a:cubicBezTo>
                <a:cubicBezTo>
                  <a:pt x="4293676" y="4249901"/>
                  <a:pt x="4285445" y="4245140"/>
                  <a:pt x="4276038" y="4241813"/>
                </a:cubicBezTo>
                <a:cubicBezTo>
                  <a:pt x="4266631" y="4238486"/>
                  <a:pt x="4256191" y="4236823"/>
                  <a:pt x="4244719" y="4236823"/>
                </a:cubicBezTo>
                <a:close/>
                <a:moveTo>
                  <a:pt x="3835144" y="4236823"/>
                </a:moveTo>
                <a:cubicBezTo>
                  <a:pt x="3817133" y="4236823"/>
                  <a:pt x="3801014" y="4240695"/>
                  <a:pt x="3786789" y="4248438"/>
                </a:cubicBezTo>
                <a:cubicBezTo>
                  <a:pt x="3772563" y="4256182"/>
                  <a:pt x="3761435" y="4266909"/>
                  <a:pt x="3753405" y="4280618"/>
                </a:cubicBezTo>
                <a:cubicBezTo>
                  <a:pt x="3745374" y="4294327"/>
                  <a:pt x="3741359" y="4309442"/>
                  <a:pt x="3741359" y="4325962"/>
                </a:cubicBezTo>
                <a:cubicBezTo>
                  <a:pt x="3741359" y="4351086"/>
                  <a:pt x="3750307" y="4372510"/>
                  <a:pt x="3768204" y="4390234"/>
                </a:cubicBezTo>
                <a:cubicBezTo>
                  <a:pt x="3786101" y="4407959"/>
                  <a:pt x="3808127" y="4416821"/>
                  <a:pt x="3834284" y="4416821"/>
                </a:cubicBezTo>
                <a:cubicBezTo>
                  <a:pt x="3850574" y="4416821"/>
                  <a:pt x="3865746" y="4413351"/>
                  <a:pt x="3879799" y="4406410"/>
                </a:cubicBezTo>
                <a:cubicBezTo>
                  <a:pt x="3893853" y="4399469"/>
                  <a:pt x="3907648" y="4388255"/>
                  <a:pt x="3921186" y="4372768"/>
                </a:cubicBezTo>
                <a:lnTo>
                  <a:pt x="3897610" y="4349021"/>
                </a:lnTo>
                <a:cubicBezTo>
                  <a:pt x="3888776" y="4358428"/>
                  <a:pt x="3879828" y="4365455"/>
                  <a:pt x="3870765" y="4370101"/>
                </a:cubicBezTo>
                <a:cubicBezTo>
                  <a:pt x="3861702" y="4374747"/>
                  <a:pt x="3853327" y="4377070"/>
                  <a:pt x="3845641" y="4377070"/>
                </a:cubicBezTo>
                <a:cubicBezTo>
                  <a:pt x="3833595" y="4377070"/>
                  <a:pt x="3823414" y="4372567"/>
                  <a:pt x="3815097" y="4363562"/>
                </a:cubicBezTo>
                <a:cubicBezTo>
                  <a:pt x="3806779" y="4354556"/>
                  <a:pt x="3802506" y="4342768"/>
                  <a:pt x="3802276" y="4328199"/>
                </a:cubicBezTo>
                <a:lnTo>
                  <a:pt x="3918088" y="4328199"/>
                </a:lnTo>
                <a:cubicBezTo>
                  <a:pt x="3918088" y="4317988"/>
                  <a:pt x="3917744" y="4310531"/>
                  <a:pt x="3917055" y="4305828"/>
                </a:cubicBezTo>
                <a:cubicBezTo>
                  <a:pt x="3915449" y="4296421"/>
                  <a:pt x="3912495" y="4287329"/>
                  <a:pt x="3908193" y="4278553"/>
                </a:cubicBezTo>
                <a:cubicBezTo>
                  <a:pt x="3903891" y="4269777"/>
                  <a:pt x="3898212" y="4262291"/>
                  <a:pt x="3891157" y="4256096"/>
                </a:cubicBezTo>
                <a:cubicBezTo>
                  <a:pt x="3884101" y="4249901"/>
                  <a:pt x="3875870" y="4245140"/>
                  <a:pt x="3866463" y="4241813"/>
                </a:cubicBezTo>
                <a:cubicBezTo>
                  <a:pt x="3857056" y="4238486"/>
                  <a:pt x="3846616" y="4236823"/>
                  <a:pt x="3835144" y="4236823"/>
                </a:cubicBezTo>
                <a:close/>
                <a:moveTo>
                  <a:pt x="6782387" y="4211011"/>
                </a:moveTo>
                <a:lnTo>
                  <a:pt x="6808888" y="4211011"/>
                </a:lnTo>
                <a:cubicBezTo>
                  <a:pt x="6825752" y="4211011"/>
                  <a:pt x="6838716" y="4213655"/>
                  <a:pt x="6847778" y="4218942"/>
                </a:cubicBezTo>
                <a:cubicBezTo>
                  <a:pt x="6856841" y="4224230"/>
                  <a:pt x="6864442" y="4233341"/>
                  <a:pt x="6870579" y="4246275"/>
                </a:cubicBezTo>
                <a:cubicBezTo>
                  <a:pt x="6876717" y="4259209"/>
                  <a:pt x="6879786" y="4274413"/>
                  <a:pt x="6879786" y="4291887"/>
                </a:cubicBezTo>
                <a:cubicBezTo>
                  <a:pt x="6879786" y="4309591"/>
                  <a:pt x="6876516" y="4324853"/>
                  <a:pt x="6869977" y="4337671"/>
                </a:cubicBezTo>
                <a:cubicBezTo>
                  <a:pt x="6863438" y="4350490"/>
                  <a:pt x="6854862" y="4359802"/>
                  <a:pt x="6844251" y="4365608"/>
                </a:cubicBezTo>
                <a:cubicBezTo>
                  <a:pt x="6833639" y="4371414"/>
                  <a:pt x="6818926" y="4374317"/>
                  <a:pt x="6800112" y="4374317"/>
                </a:cubicBezTo>
                <a:cubicBezTo>
                  <a:pt x="6793343" y="4374317"/>
                  <a:pt x="6789070" y="4374001"/>
                  <a:pt x="6787291" y="4373369"/>
                </a:cubicBezTo>
                <a:cubicBezTo>
                  <a:pt x="6785513" y="4372737"/>
                  <a:pt x="6784165" y="4371558"/>
                  <a:pt x="6783247" y="4369832"/>
                </a:cubicBezTo>
                <a:cubicBezTo>
                  <a:pt x="6782674" y="4368683"/>
                  <a:pt x="6782387" y="4365579"/>
                  <a:pt x="6782387" y="4360521"/>
                </a:cubicBezTo>
                <a:close/>
                <a:moveTo>
                  <a:pt x="8748625" y="4181929"/>
                </a:moveTo>
                <a:cubicBezTo>
                  <a:pt x="8747133" y="4193974"/>
                  <a:pt x="8744409" y="4203898"/>
                  <a:pt x="8740451" y="4211699"/>
                </a:cubicBezTo>
                <a:cubicBezTo>
                  <a:pt x="8736493" y="4219500"/>
                  <a:pt x="8731245" y="4226182"/>
                  <a:pt x="8724705" y="4231746"/>
                </a:cubicBezTo>
                <a:cubicBezTo>
                  <a:pt x="8718166" y="4237310"/>
                  <a:pt x="8710308" y="4241584"/>
                  <a:pt x="8701130" y="4244567"/>
                </a:cubicBezTo>
                <a:lnTo>
                  <a:pt x="8701130" y="4277606"/>
                </a:lnTo>
                <a:lnTo>
                  <a:pt x="8726943" y="4277606"/>
                </a:lnTo>
                <a:lnTo>
                  <a:pt x="8726943" y="4359518"/>
                </a:lnTo>
                <a:cubicBezTo>
                  <a:pt x="8726943" y="4370187"/>
                  <a:pt x="8728061" y="4378332"/>
                  <a:pt x="8730298" y="4383953"/>
                </a:cubicBezTo>
                <a:cubicBezTo>
                  <a:pt x="8732535" y="4389575"/>
                  <a:pt x="8736551" y="4394881"/>
                  <a:pt x="8742343" y="4399871"/>
                </a:cubicBezTo>
                <a:cubicBezTo>
                  <a:pt x="8748137" y="4404861"/>
                  <a:pt x="8755135" y="4408705"/>
                  <a:pt x="8763338" y="4411401"/>
                </a:cubicBezTo>
                <a:cubicBezTo>
                  <a:pt x="8771541" y="4414097"/>
                  <a:pt x="8780977" y="4415445"/>
                  <a:pt x="8791645" y="4415445"/>
                </a:cubicBezTo>
                <a:cubicBezTo>
                  <a:pt x="8801053" y="4415445"/>
                  <a:pt x="8809800" y="4414498"/>
                  <a:pt x="8817888" y="4412605"/>
                </a:cubicBezTo>
                <a:cubicBezTo>
                  <a:pt x="8825976" y="4410712"/>
                  <a:pt x="8835010" y="4407414"/>
                  <a:pt x="8844991" y="4402710"/>
                </a:cubicBezTo>
                <a:lnTo>
                  <a:pt x="8844991" y="4365885"/>
                </a:lnTo>
                <a:cubicBezTo>
                  <a:pt x="8833289" y="4373571"/>
                  <a:pt x="8821531" y="4377414"/>
                  <a:pt x="8809714" y="4377414"/>
                </a:cubicBezTo>
                <a:cubicBezTo>
                  <a:pt x="8803061" y="4377414"/>
                  <a:pt x="8797152" y="4375866"/>
                  <a:pt x="8791989" y="4372768"/>
                </a:cubicBezTo>
                <a:cubicBezTo>
                  <a:pt x="8788089" y="4370474"/>
                  <a:pt x="8785422" y="4367405"/>
                  <a:pt x="8783987" y="4363562"/>
                </a:cubicBezTo>
                <a:cubicBezTo>
                  <a:pt x="8782554" y="4359718"/>
                  <a:pt x="8781837" y="4351028"/>
                  <a:pt x="8781837" y="4337491"/>
                </a:cubicBezTo>
                <a:lnTo>
                  <a:pt x="8781837" y="4277606"/>
                </a:lnTo>
                <a:lnTo>
                  <a:pt x="8837247" y="4277606"/>
                </a:lnTo>
                <a:lnTo>
                  <a:pt x="8837247" y="4240953"/>
                </a:lnTo>
                <a:lnTo>
                  <a:pt x="8781837" y="4240953"/>
                </a:lnTo>
                <a:lnTo>
                  <a:pt x="8781837" y="4181929"/>
                </a:lnTo>
                <a:close/>
                <a:moveTo>
                  <a:pt x="6694453" y="4172636"/>
                </a:moveTo>
                <a:lnTo>
                  <a:pt x="6694453" y="4205848"/>
                </a:lnTo>
                <a:lnTo>
                  <a:pt x="6702761" y="4205848"/>
                </a:lnTo>
                <a:cubicBezTo>
                  <a:pt x="6710033" y="4205848"/>
                  <a:pt x="6714795" y="4206393"/>
                  <a:pt x="6717044" y="4207483"/>
                </a:cubicBezTo>
                <a:cubicBezTo>
                  <a:pt x="6719294" y="4208573"/>
                  <a:pt x="6720909" y="4210179"/>
                  <a:pt x="6721891" y="4212301"/>
                </a:cubicBezTo>
                <a:cubicBezTo>
                  <a:pt x="6722872" y="4214424"/>
                  <a:pt x="6723363" y="4219156"/>
                  <a:pt x="6723363" y="4226498"/>
                </a:cubicBezTo>
                <a:lnTo>
                  <a:pt x="6723363" y="4357625"/>
                </a:lnTo>
                <a:cubicBezTo>
                  <a:pt x="6723363" y="4364967"/>
                  <a:pt x="6722901" y="4369728"/>
                  <a:pt x="6721978" y="4371908"/>
                </a:cubicBezTo>
                <a:cubicBezTo>
                  <a:pt x="6720592" y="4374661"/>
                  <a:pt x="6718803" y="4376611"/>
                  <a:pt x="6716611" y="4377758"/>
                </a:cubicBezTo>
                <a:cubicBezTo>
                  <a:pt x="6714419" y="4378906"/>
                  <a:pt x="6709802" y="4379479"/>
                  <a:pt x="6702761" y="4379479"/>
                </a:cubicBezTo>
                <a:lnTo>
                  <a:pt x="6694453" y="4379479"/>
                </a:lnTo>
                <a:lnTo>
                  <a:pt x="6694453" y="4412691"/>
                </a:lnTo>
                <a:lnTo>
                  <a:pt x="6805349" y="4412691"/>
                </a:lnTo>
                <a:cubicBezTo>
                  <a:pt x="6814993" y="4412691"/>
                  <a:pt x="6827822" y="4411372"/>
                  <a:pt x="6843836" y="4408733"/>
                </a:cubicBezTo>
                <a:cubicBezTo>
                  <a:pt x="6859851" y="4406095"/>
                  <a:pt x="6872221" y="4402710"/>
                  <a:pt x="6880947" y="4398580"/>
                </a:cubicBezTo>
                <a:cubicBezTo>
                  <a:pt x="6892541" y="4393074"/>
                  <a:pt x="6903390" y="4384842"/>
                  <a:pt x="6913492" y="4373887"/>
                </a:cubicBezTo>
                <a:cubicBezTo>
                  <a:pt x="6923595" y="4362931"/>
                  <a:pt x="6931201" y="4350627"/>
                  <a:pt x="6936309" y="4336975"/>
                </a:cubicBezTo>
                <a:cubicBezTo>
                  <a:pt x="6941418" y="4323323"/>
                  <a:pt x="6943973" y="4307836"/>
                  <a:pt x="6943973" y="4290513"/>
                </a:cubicBezTo>
                <a:cubicBezTo>
                  <a:pt x="6943973" y="4265618"/>
                  <a:pt x="6938950" y="4244280"/>
                  <a:pt x="6928905" y="4226498"/>
                </a:cubicBezTo>
                <a:cubicBezTo>
                  <a:pt x="6918859" y="4208716"/>
                  <a:pt x="6905399" y="4195294"/>
                  <a:pt x="6888523" y="4186231"/>
                </a:cubicBezTo>
                <a:cubicBezTo>
                  <a:pt x="6871647" y="4177168"/>
                  <a:pt x="6848917" y="4172636"/>
                  <a:pt x="6820331" y="4172636"/>
                </a:cubicBezTo>
                <a:close/>
                <a:moveTo>
                  <a:pt x="5385384" y="4168506"/>
                </a:moveTo>
                <a:cubicBezTo>
                  <a:pt x="5362914" y="4168506"/>
                  <a:pt x="5342537" y="4173783"/>
                  <a:pt x="5324253" y="4184338"/>
                </a:cubicBezTo>
                <a:cubicBezTo>
                  <a:pt x="5305969" y="4194892"/>
                  <a:pt x="5291524" y="4209605"/>
                  <a:pt x="5280920" y="4228477"/>
                </a:cubicBezTo>
                <a:cubicBezTo>
                  <a:pt x="5270316" y="4247349"/>
                  <a:pt x="5265015" y="4268257"/>
                  <a:pt x="5265015" y="4291201"/>
                </a:cubicBezTo>
                <a:cubicBezTo>
                  <a:pt x="5265015" y="4314260"/>
                  <a:pt x="5270461" y="4335541"/>
                  <a:pt x="5281351" y="4355044"/>
                </a:cubicBezTo>
                <a:cubicBezTo>
                  <a:pt x="5292241" y="4374546"/>
                  <a:pt x="5306830" y="4389718"/>
                  <a:pt x="5325114" y="4400559"/>
                </a:cubicBezTo>
                <a:cubicBezTo>
                  <a:pt x="5343401" y="4411401"/>
                  <a:pt x="5363835" y="4416821"/>
                  <a:pt x="5386419" y="4416821"/>
                </a:cubicBezTo>
                <a:cubicBezTo>
                  <a:pt x="5413588" y="4416821"/>
                  <a:pt x="5438236" y="4409651"/>
                  <a:pt x="5460363" y="4395311"/>
                </a:cubicBezTo>
                <a:cubicBezTo>
                  <a:pt x="5474693" y="4386018"/>
                  <a:pt x="5490513" y="4369556"/>
                  <a:pt x="5507823" y="4345923"/>
                </a:cubicBezTo>
                <a:lnTo>
                  <a:pt x="5481150" y="4326134"/>
                </a:lnTo>
                <a:cubicBezTo>
                  <a:pt x="5469907" y="4342195"/>
                  <a:pt x="5456542" y="4354986"/>
                  <a:pt x="5441055" y="4364508"/>
                </a:cubicBezTo>
                <a:cubicBezTo>
                  <a:pt x="5428665" y="4372194"/>
                  <a:pt x="5415759" y="4376038"/>
                  <a:pt x="5402337" y="4376038"/>
                </a:cubicBezTo>
                <a:cubicBezTo>
                  <a:pt x="5381228" y="4376038"/>
                  <a:pt x="5364163" y="4367147"/>
                  <a:pt x="5351142" y="4349365"/>
                </a:cubicBezTo>
                <a:cubicBezTo>
                  <a:pt x="5338121" y="4331583"/>
                  <a:pt x="5331611" y="4310359"/>
                  <a:pt x="5331611" y="4285694"/>
                </a:cubicBezTo>
                <a:cubicBezTo>
                  <a:pt x="5331611" y="4269519"/>
                  <a:pt x="5334450" y="4255408"/>
                  <a:pt x="5340129" y="4243362"/>
                </a:cubicBezTo>
                <a:cubicBezTo>
                  <a:pt x="5345807" y="4231316"/>
                  <a:pt x="5353494" y="4222196"/>
                  <a:pt x="5363188" y="4216001"/>
                </a:cubicBezTo>
                <a:cubicBezTo>
                  <a:pt x="5372882" y="4209806"/>
                  <a:pt x="5383293" y="4206708"/>
                  <a:pt x="5394421" y="4206708"/>
                </a:cubicBezTo>
                <a:cubicBezTo>
                  <a:pt x="5409679" y="4206708"/>
                  <a:pt x="5423847" y="4212617"/>
                  <a:pt x="5436925" y="4224433"/>
                </a:cubicBezTo>
                <a:cubicBezTo>
                  <a:pt x="5446332" y="4233037"/>
                  <a:pt x="5456370" y="4247607"/>
                  <a:pt x="5467039" y="4268142"/>
                </a:cubicBezTo>
                <a:lnTo>
                  <a:pt x="5499047" y="4258849"/>
                </a:lnTo>
                <a:lnTo>
                  <a:pt x="5475489" y="4172636"/>
                </a:lnTo>
                <a:lnTo>
                  <a:pt x="5451071" y="4172636"/>
                </a:lnTo>
                <a:lnTo>
                  <a:pt x="5445397" y="4182961"/>
                </a:lnTo>
                <a:cubicBezTo>
                  <a:pt x="5428202" y="4173324"/>
                  <a:pt x="5408197" y="4168506"/>
                  <a:pt x="5385384" y="4168506"/>
                </a:cubicBezTo>
                <a:close/>
                <a:moveTo>
                  <a:pt x="8931888" y="4160074"/>
                </a:moveTo>
                <a:cubicBezTo>
                  <a:pt x="8922366" y="4163860"/>
                  <a:pt x="8911669" y="4167101"/>
                  <a:pt x="8899795" y="4169797"/>
                </a:cubicBezTo>
                <a:cubicBezTo>
                  <a:pt x="8887921" y="4172493"/>
                  <a:pt x="8877223" y="4174127"/>
                  <a:pt x="8867701" y="4174701"/>
                </a:cubicBezTo>
                <a:lnTo>
                  <a:pt x="8867701" y="4207913"/>
                </a:lnTo>
                <a:lnTo>
                  <a:pt x="8892825" y="4207913"/>
                </a:lnTo>
                <a:lnTo>
                  <a:pt x="8892825" y="4363976"/>
                </a:lnTo>
                <a:cubicBezTo>
                  <a:pt x="8892825" y="4369258"/>
                  <a:pt x="8892423" y="4372790"/>
                  <a:pt x="8891621" y="4374570"/>
                </a:cubicBezTo>
                <a:cubicBezTo>
                  <a:pt x="8890818" y="4376350"/>
                  <a:pt x="8889641" y="4377613"/>
                  <a:pt x="8888093" y="4378359"/>
                </a:cubicBezTo>
                <a:cubicBezTo>
                  <a:pt x="8886544" y="4379106"/>
                  <a:pt x="8882959" y="4379479"/>
                  <a:pt x="8877338" y="4379479"/>
                </a:cubicBezTo>
                <a:lnTo>
                  <a:pt x="8867701" y="4379479"/>
                </a:lnTo>
                <a:lnTo>
                  <a:pt x="8867701" y="4412691"/>
                </a:lnTo>
                <a:lnTo>
                  <a:pt x="8967681" y="4412691"/>
                </a:lnTo>
                <a:lnTo>
                  <a:pt x="8967681" y="4379479"/>
                </a:lnTo>
                <a:lnTo>
                  <a:pt x="8963927" y="4379479"/>
                </a:lnTo>
                <a:cubicBezTo>
                  <a:pt x="8958583" y="4379479"/>
                  <a:pt x="8954943" y="4379020"/>
                  <a:pt x="8953009" y="4378103"/>
                </a:cubicBezTo>
                <a:cubicBezTo>
                  <a:pt x="8951077" y="4377185"/>
                  <a:pt x="8949769" y="4375923"/>
                  <a:pt x="8949087" y="4374317"/>
                </a:cubicBezTo>
                <a:cubicBezTo>
                  <a:pt x="8948405" y="4372711"/>
                  <a:pt x="8948063" y="4368638"/>
                  <a:pt x="8948063" y="4362099"/>
                </a:cubicBezTo>
                <a:lnTo>
                  <a:pt x="8948063" y="4293610"/>
                </a:lnTo>
                <a:cubicBezTo>
                  <a:pt x="8956526" y="4287759"/>
                  <a:pt x="8963703" y="4283744"/>
                  <a:pt x="8969591" y="4281564"/>
                </a:cubicBezTo>
                <a:cubicBezTo>
                  <a:pt x="8975481" y="4279385"/>
                  <a:pt x="8981113" y="4278295"/>
                  <a:pt x="8986489" y="4278295"/>
                </a:cubicBezTo>
                <a:cubicBezTo>
                  <a:pt x="8990263" y="4278295"/>
                  <a:pt x="8993407" y="4279126"/>
                  <a:pt x="8995923" y="4280790"/>
                </a:cubicBezTo>
                <a:cubicBezTo>
                  <a:pt x="8998439" y="4282453"/>
                  <a:pt x="9000183" y="4284576"/>
                  <a:pt x="9001155" y="4287157"/>
                </a:cubicBezTo>
                <a:cubicBezTo>
                  <a:pt x="9002128" y="4289738"/>
                  <a:pt x="9002614" y="4294929"/>
                  <a:pt x="9002614" y="4302730"/>
                </a:cubicBezTo>
                <a:lnTo>
                  <a:pt x="9002614" y="4362099"/>
                </a:lnTo>
                <a:cubicBezTo>
                  <a:pt x="9002614" y="4368523"/>
                  <a:pt x="9002269" y="4372567"/>
                  <a:pt x="9001581" y="4374231"/>
                </a:cubicBezTo>
                <a:cubicBezTo>
                  <a:pt x="9000893" y="4375894"/>
                  <a:pt x="8999631" y="4377185"/>
                  <a:pt x="8997795" y="4378103"/>
                </a:cubicBezTo>
                <a:cubicBezTo>
                  <a:pt x="8995960" y="4379020"/>
                  <a:pt x="8992575" y="4379479"/>
                  <a:pt x="8987643" y="4379479"/>
                </a:cubicBezTo>
                <a:lnTo>
                  <a:pt x="8982480" y="4379479"/>
                </a:lnTo>
                <a:lnTo>
                  <a:pt x="8982480" y="4412691"/>
                </a:lnTo>
                <a:lnTo>
                  <a:pt x="9083837" y="4412691"/>
                </a:lnTo>
                <a:lnTo>
                  <a:pt x="9083837" y="4379479"/>
                </a:lnTo>
                <a:lnTo>
                  <a:pt x="9075749" y="4379479"/>
                </a:lnTo>
                <a:cubicBezTo>
                  <a:pt x="9069095" y="4379479"/>
                  <a:pt x="9065023" y="4379192"/>
                  <a:pt x="9063531" y="4378619"/>
                </a:cubicBezTo>
                <a:cubicBezTo>
                  <a:pt x="9061007" y="4377586"/>
                  <a:pt x="9059287" y="4375980"/>
                  <a:pt x="9058369" y="4373801"/>
                </a:cubicBezTo>
                <a:cubicBezTo>
                  <a:pt x="9057795" y="4372309"/>
                  <a:pt x="9057508" y="4368064"/>
                  <a:pt x="9057508" y="4361066"/>
                </a:cubicBezTo>
                <a:lnTo>
                  <a:pt x="9057508" y="4289308"/>
                </a:lnTo>
                <a:cubicBezTo>
                  <a:pt x="9057508" y="4277606"/>
                  <a:pt x="9055501" y="4268257"/>
                  <a:pt x="9051485" y="4261259"/>
                </a:cubicBezTo>
                <a:cubicBezTo>
                  <a:pt x="9047470" y="4254260"/>
                  <a:pt x="9041189" y="4248438"/>
                  <a:pt x="9032643" y="4243792"/>
                </a:cubicBezTo>
                <a:cubicBezTo>
                  <a:pt x="9024095" y="4239146"/>
                  <a:pt x="9014373" y="4236823"/>
                  <a:pt x="9003475" y="4236823"/>
                </a:cubicBezTo>
                <a:cubicBezTo>
                  <a:pt x="8995329" y="4236823"/>
                  <a:pt x="8986897" y="4238228"/>
                  <a:pt x="8978178" y="4241039"/>
                </a:cubicBezTo>
                <a:cubicBezTo>
                  <a:pt x="8969459" y="4243849"/>
                  <a:pt x="8959421" y="4248697"/>
                  <a:pt x="8948063" y="4255580"/>
                </a:cubicBezTo>
                <a:lnTo>
                  <a:pt x="8948063" y="4160074"/>
                </a:lnTo>
                <a:close/>
                <a:moveTo>
                  <a:pt x="8271626" y="4160074"/>
                </a:moveTo>
                <a:cubicBezTo>
                  <a:pt x="8263252" y="4160074"/>
                  <a:pt x="8255910" y="4163200"/>
                  <a:pt x="8249600" y="4169453"/>
                </a:cubicBezTo>
                <a:cubicBezTo>
                  <a:pt x="8243290" y="4175705"/>
                  <a:pt x="8240135" y="4183133"/>
                  <a:pt x="8240135" y="4191737"/>
                </a:cubicBezTo>
                <a:cubicBezTo>
                  <a:pt x="8240135" y="4200456"/>
                  <a:pt x="8243204" y="4207884"/>
                  <a:pt x="8249342" y="4214022"/>
                </a:cubicBezTo>
                <a:cubicBezTo>
                  <a:pt x="8255480" y="4220160"/>
                  <a:pt x="8262908" y="4223228"/>
                  <a:pt x="8271626" y="4223228"/>
                </a:cubicBezTo>
                <a:cubicBezTo>
                  <a:pt x="8280345" y="4223228"/>
                  <a:pt x="8287773" y="4220160"/>
                  <a:pt x="8293911" y="4214022"/>
                </a:cubicBezTo>
                <a:cubicBezTo>
                  <a:pt x="8300049" y="4207884"/>
                  <a:pt x="8303117" y="4200399"/>
                  <a:pt x="8303117" y="4191565"/>
                </a:cubicBezTo>
                <a:cubicBezTo>
                  <a:pt x="8303117" y="4182846"/>
                  <a:pt x="8300049" y="4175418"/>
                  <a:pt x="8293911" y="4169280"/>
                </a:cubicBezTo>
                <a:cubicBezTo>
                  <a:pt x="8287773" y="4163143"/>
                  <a:pt x="8280345" y="4160074"/>
                  <a:pt x="8271626" y="4160074"/>
                </a:cubicBezTo>
                <a:close/>
                <a:moveTo>
                  <a:pt x="7818443" y="4160074"/>
                </a:moveTo>
                <a:cubicBezTo>
                  <a:pt x="7808141" y="4164204"/>
                  <a:pt x="7798554" y="4167330"/>
                  <a:pt x="7789682" y="4169453"/>
                </a:cubicBezTo>
                <a:cubicBezTo>
                  <a:pt x="7780810" y="4171575"/>
                  <a:pt x="7769276" y="4173324"/>
                  <a:pt x="7755081" y="4174701"/>
                </a:cubicBezTo>
                <a:lnTo>
                  <a:pt x="7755081" y="4207913"/>
                </a:lnTo>
                <a:lnTo>
                  <a:pt x="7780205" y="4207913"/>
                </a:lnTo>
                <a:lnTo>
                  <a:pt x="7780205" y="4248869"/>
                </a:lnTo>
                <a:cubicBezTo>
                  <a:pt x="7772049" y="4244395"/>
                  <a:pt x="7764611" y="4241268"/>
                  <a:pt x="7757890" y="4239490"/>
                </a:cubicBezTo>
                <a:cubicBezTo>
                  <a:pt x="7751169" y="4237712"/>
                  <a:pt x="7744132" y="4236823"/>
                  <a:pt x="7736779" y="4236823"/>
                </a:cubicBezTo>
                <a:cubicBezTo>
                  <a:pt x="7722534" y="4236823"/>
                  <a:pt x="7709638" y="4240437"/>
                  <a:pt x="7698091" y="4247664"/>
                </a:cubicBezTo>
                <a:cubicBezTo>
                  <a:pt x="7686544" y="4254892"/>
                  <a:pt x="7677181" y="4265589"/>
                  <a:pt x="7670001" y="4279757"/>
                </a:cubicBezTo>
                <a:cubicBezTo>
                  <a:pt x="7662821" y="4293926"/>
                  <a:pt x="7659231" y="4309728"/>
                  <a:pt x="7659231" y="4327166"/>
                </a:cubicBezTo>
                <a:cubicBezTo>
                  <a:pt x="7659231" y="4344374"/>
                  <a:pt x="7662759" y="4360034"/>
                  <a:pt x="7669814" y="4374145"/>
                </a:cubicBezTo>
                <a:cubicBezTo>
                  <a:pt x="7676870" y="4388255"/>
                  <a:pt x="7685933" y="4398896"/>
                  <a:pt x="7697003" y="4406066"/>
                </a:cubicBezTo>
                <a:cubicBezTo>
                  <a:pt x="7708074" y="4413236"/>
                  <a:pt x="7720206" y="4416821"/>
                  <a:pt x="7733399" y="4416821"/>
                </a:cubicBezTo>
                <a:cubicBezTo>
                  <a:pt x="7741544" y="4416821"/>
                  <a:pt x="7749689" y="4415416"/>
                  <a:pt x="7757835" y="4412605"/>
                </a:cubicBezTo>
                <a:cubicBezTo>
                  <a:pt x="7765980" y="4409794"/>
                  <a:pt x="7775445" y="4404775"/>
                  <a:pt x="7786228" y="4397548"/>
                </a:cubicBezTo>
                <a:lnTo>
                  <a:pt x="7786228" y="4415272"/>
                </a:lnTo>
                <a:lnTo>
                  <a:pt x="7860912" y="4412691"/>
                </a:lnTo>
                <a:lnTo>
                  <a:pt x="7860912" y="4379479"/>
                </a:lnTo>
                <a:lnTo>
                  <a:pt x="7852824" y="4379479"/>
                </a:lnTo>
                <a:cubicBezTo>
                  <a:pt x="7845711" y="4379479"/>
                  <a:pt x="7841323" y="4379078"/>
                  <a:pt x="7839660" y="4378275"/>
                </a:cubicBezTo>
                <a:cubicBezTo>
                  <a:pt x="7837997" y="4377472"/>
                  <a:pt x="7836820" y="4376238"/>
                  <a:pt x="7836132" y="4374575"/>
                </a:cubicBezTo>
                <a:cubicBezTo>
                  <a:pt x="7835444" y="4372911"/>
                  <a:pt x="7835100" y="4368122"/>
                  <a:pt x="7835100" y="4360206"/>
                </a:cubicBezTo>
                <a:lnTo>
                  <a:pt x="7835100" y="4160074"/>
                </a:lnTo>
                <a:close/>
                <a:moveTo>
                  <a:pt x="7585827" y="4160074"/>
                </a:moveTo>
                <a:cubicBezTo>
                  <a:pt x="7577452" y="4160074"/>
                  <a:pt x="7570110" y="4163200"/>
                  <a:pt x="7563800" y="4169453"/>
                </a:cubicBezTo>
                <a:cubicBezTo>
                  <a:pt x="7557490" y="4175705"/>
                  <a:pt x="7554335" y="4183133"/>
                  <a:pt x="7554335" y="4191737"/>
                </a:cubicBezTo>
                <a:cubicBezTo>
                  <a:pt x="7554335" y="4200456"/>
                  <a:pt x="7557404" y="4207884"/>
                  <a:pt x="7563542" y="4214022"/>
                </a:cubicBezTo>
                <a:cubicBezTo>
                  <a:pt x="7569680" y="4220160"/>
                  <a:pt x="7577108" y="4223228"/>
                  <a:pt x="7585827" y="4223228"/>
                </a:cubicBezTo>
                <a:cubicBezTo>
                  <a:pt x="7594545" y="4223228"/>
                  <a:pt x="7601973" y="4220160"/>
                  <a:pt x="7608111" y="4214022"/>
                </a:cubicBezTo>
                <a:cubicBezTo>
                  <a:pt x="7614249" y="4207884"/>
                  <a:pt x="7617318" y="4200399"/>
                  <a:pt x="7617318" y="4191565"/>
                </a:cubicBezTo>
                <a:cubicBezTo>
                  <a:pt x="7617318" y="4182846"/>
                  <a:pt x="7614249" y="4175418"/>
                  <a:pt x="7608111" y="4169280"/>
                </a:cubicBezTo>
                <a:cubicBezTo>
                  <a:pt x="7601973" y="4163143"/>
                  <a:pt x="7594545" y="4160074"/>
                  <a:pt x="7585827" y="4160074"/>
                </a:cubicBezTo>
                <a:close/>
                <a:moveTo>
                  <a:pt x="7023851" y="4160074"/>
                </a:moveTo>
                <a:cubicBezTo>
                  <a:pt x="7015477" y="4160074"/>
                  <a:pt x="7008134" y="4163200"/>
                  <a:pt x="7001825" y="4169453"/>
                </a:cubicBezTo>
                <a:cubicBezTo>
                  <a:pt x="6995515" y="4175705"/>
                  <a:pt x="6992360" y="4183133"/>
                  <a:pt x="6992360" y="4191737"/>
                </a:cubicBezTo>
                <a:cubicBezTo>
                  <a:pt x="6992360" y="4200456"/>
                  <a:pt x="6995429" y="4207884"/>
                  <a:pt x="7001567" y="4214022"/>
                </a:cubicBezTo>
                <a:cubicBezTo>
                  <a:pt x="7007704" y="4220160"/>
                  <a:pt x="7015133" y="4223228"/>
                  <a:pt x="7023851" y="4223228"/>
                </a:cubicBezTo>
                <a:cubicBezTo>
                  <a:pt x="7032570" y="4223228"/>
                  <a:pt x="7039999" y="4220160"/>
                  <a:pt x="7046136" y="4214022"/>
                </a:cubicBezTo>
                <a:cubicBezTo>
                  <a:pt x="7052273" y="4207884"/>
                  <a:pt x="7055342" y="4200399"/>
                  <a:pt x="7055342" y="4191565"/>
                </a:cubicBezTo>
                <a:cubicBezTo>
                  <a:pt x="7055342" y="4182846"/>
                  <a:pt x="7052273" y="4175418"/>
                  <a:pt x="7046136" y="4169280"/>
                </a:cubicBezTo>
                <a:cubicBezTo>
                  <a:pt x="7039999" y="4163143"/>
                  <a:pt x="7032570" y="4160074"/>
                  <a:pt x="7023851" y="4160074"/>
                </a:cubicBezTo>
                <a:close/>
                <a:moveTo>
                  <a:pt x="5935039" y="4160074"/>
                </a:moveTo>
                <a:cubicBezTo>
                  <a:pt x="5915609" y="4168200"/>
                  <a:pt x="5894570" y="4173075"/>
                  <a:pt x="5871922" y="4174701"/>
                </a:cubicBezTo>
                <a:lnTo>
                  <a:pt x="5871922" y="4207913"/>
                </a:lnTo>
                <a:lnTo>
                  <a:pt x="5897046" y="4207913"/>
                </a:lnTo>
                <a:lnTo>
                  <a:pt x="5897046" y="4412691"/>
                </a:lnTo>
                <a:lnTo>
                  <a:pt x="5934942" y="4412691"/>
                </a:lnTo>
                <a:lnTo>
                  <a:pt x="5944242" y="4398236"/>
                </a:lnTo>
                <a:cubicBezTo>
                  <a:pt x="5952855" y="4404890"/>
                  <a:pt x="5961124" y="4409651"/>
                  <a:pt x="5969047" y="4412519"/>
                </a:cubicBezTo>
                <a:cubicBezTo>
                  <a:pt x="5976971" y="4415387"/>
                  <a:pt x="5985241" y="4416821"/>
                  <a:pt x="5993853" y="4416821"/>
                </a:cubicBezTo>
                <a:cubicBezTo>
                  <a:pt x="6014983" y="4416821"/>
                  <a:pt x="6032984" y="4408360"/>
                  <a:pt x="6047855" y="4391439"/>
                </a:cubicBezTo>
                <a:cubicBezTo>
                  <a:pt x="6062725" y="4374518"/>
                  <a:pt x="6070161" y="4352118"/>
                  <a:pt x="6070161" y="4324241"/>
                </a:cubicBezTo>
                <a:cubicBezTo>
                  <a:pt x="6070161" y="4296708"/>
                  <a:pt x="6062762" y="4274681"/>
                  <a:pt x="6047962" y="4258161"/>
                </a:cubicBezTo>
                <a:cubicBezTo>
                  <a:pt x="6035228" y="4243936"/>
                  <a:pt x="6019110" y="4236823"/>
                  <a:pt x="5999607" y="4236823"/>
                </a:cubicBezTo>
                <a:cubicBezTo>
                  <a:pt x="5992150" y="4236823"/>
                  <a:pt x="5984722" y="4237999"/>
                  <a:pt x="5977323" y="4240351"/>
                </a:cubicBezTo>
                <a:cubicBezTo>
                  <a:pt x="5969923" y="4242702"/>
                  <a:pt x="5961462" y="4246861"/>
                  <a:pt x="5951940" y="4252827"/>
                </a:cubicBezTo>
                <a:lnTo>
                  <a:pt x="5951940" y="4160074"/>
                </a:lnTo>
                <a:close/>
                <a:moveTo>
                  <a:pt x="5109368" y="4160074"/>
                </a:moveTo>
                <a:cubicBezTo>
                  <a:pt x="5093078" y="4160074"/>
                  <a:pt x="5079082" y="4163057"/>
                  <a:pt x="5067380" y="4169022"/>
                </a:cubicBezTo>
                <a:cubicBezTo>
                  <a:pt x="5055679" y="4174988"/>
                  <a:pt x="5047189" y="4182732"/>
                  <a:pt x="5041912" y="4192254"/>
                </a:cubicBezTo>
                <a:cubicBezTo>
                  <a:pt x="5037439" y="4200055"/>
                  <a:pt x="5035201" y="4210322"/>
                  <a:pt x="5035201" y="4223056"/>
                </a:cubicBezTo>
                <a:lnTo>
                  <a:pt x="5035201" y="4240953"/>
                </a:lnTo>
                <a:lnTo>
                  <a:pt x="5009733" y="4240953"/>
                </a:lnTo>
                <a:lnTo>
                  <a:pt x="5009733" y="4277262"/>
                </a:lnTo>
                <a:lnTo>
                  <a:pt x="5035201" y="4277262"/>
                </a:lnTo>
                <a:lnTo>
                  <a:pt x="5035201" y="4361553"/>
                </a:lnTo>
                <a:cubicBezTo>
                  <a:pt x="5035201" y="4368562"/>
                  <a:pt x="5034828" y="4372957"/>
                  <a:pt x="5034082" y="4374739"/>
                </a:cubicBezTo>
                <a:cubicBezTo>
                  <a:pt x="5033336" y="4376521"/>
                  <a:pt x="5032218" y="4377756"/>
                  <a:pt x="5030727" y="4378445"/>
                </a:cubicBezTo>
                <a:cubicBezTo>
                  <a:pt x="5029235" y="4379135"/>
                  <a:pt x="5025049" y="4379479"/>
                  <a:pt x="5018165" y="4379479"/>
                </a:cubicBezTo>
                <a:lnTo>
                  <a:pt x="5009733" y="4379479"/>
                </a:lnTo>
                <a:lnTo>
                  <a:pt x="5009733" y="4412691"/>
                </a:lnTo>
                <a:lnTo>
                  <a:pt x="5115908" y="4412691"/>
                </a:lnTo>
                <a:lnTo>
                  <a:pt x="5115908" y="4379479"/>
                </a:lnTo>
                <a:lnTo>
                  <a:pt x="5106271" y="4379479"/>
                </a:lnTo>
                <a:cubicBezTo>
                  <a:pt x="5100535" y="4379479"/>
                  <a:pt x="5096749" y="4379019"/>
                  <a:pt x="5094914" y="4378100"/>
                </a:cubicBezTo>
                <a:cubicBezTo>
                  <a:pt x="5093078" y="4377180"/>
                  <a:pt x="5091759" y="4375744"/>
                  <a:pt x="5090956" y="4373790"/>
                </a:cubicBezTo>
                <a:cubicBezTo>
                  <a:pt x="5090382" y="4372411"/>
                  <a:pt x="5090095" y="4368332"/>
                  <a:pt x="5090095" y="4361553"/>
                </a:cubicBezTo>
                <a:lnTo>
                  <a:pt x="5090095" y="4277262"/>
                </a:lnTo>
                <a:lnTo>
                  <a:pt x="5117972" y="4277262"/>
                </a:lnTo>
                <a:lnTo>
                  <a:pt x="5117972" y="4240953"/>
                </a:lnTo>
                <a:lnTo>
                  <a:pt x="5090095" y="4240953"/>
                </a:lnTo>
                <a:lnTo>
                  <a:pt x="5090095" y="4223056"/>
                </a:lnTo>
                <a:cubicBezTo>
                  <a:pt x="5090095" y="4212272"/>
                  <a:pt x="5091221" y="4205074"/>
                  <a:pt x="5093474" y="4201460"/>
                </a:cubicBezTo>
                <a:cubicBezTo>
                  <a:pt x="5095726" y="4197846"/>
                  <a:pt x="5098816" y="4196039"/>
                  <a:pt x="5102743" y="4196039"/>
                </a:cubicBezTo>
                <a:cubicBezTo>
                  <a:pt x="5104243" y="4196039"/>
                  <a:pt x="5105861" y="4196556"/>
                  <a:pt x="5107594" y="4197588"/>
                </a:cubicBezTo>
                <a:cubicBezTo>
                  <a:pt x="5108979" y="4198391"/>
                  <a:pt x="5111636" y="4200915"/>
                  <a:pt x="5115564" y="4205160"/>
                </a:cubicBezTo>
                <a:cubicBezTo>
                  <a:pt x="5119694" y="4209749"/>
                  <a:pt x="5122619" y="4212617"/>
                  <a:pt x="5124340" y="4213764"/>
                </a:cubicBezTo>
                <a:cubicBezTo>
                  <a:pt x="5126749" y="4215485"/>
                  <a:pt x="5129301" y="4216775"/>
                  <a:pt x="5131997" y="4217636"/>
                </a:cubicBezTo>
                <a:cubicBezTo>
                  <a:pt x="5134694" y="4218496"/>
                  <a:pt x="5137475" y="4218926"/>
                  <a:pt x="5140344" y="4218926"/>
                </a:cubicBezTo>
                <a:cubicBezTo>
                  <a:pt x="5147571" y="4218926"/>
                  <a:pt x="5153393" y="4216718"/>
                  <a:pt x="5157810" y="4212301"/>
                </a:cubicBezTo>
                <a:cubicBezTo>
                  <a:pt x="5162226" y="4207884"/>
                  <a:pt x="5164435" y="4202177"/>
                  <a:pt x="5164435" y="4195179"/>
                </a:cubicBezTo>
                <a:cubicBezTo>
                  <a:pt x="5164435" y="4186345"/>
                  <a:pt x="5159559" y="4178286"/>
                  <a:pt x="5149808" y="4171001"/>
                </a:cubicBezTo>
                <a:cubicBezTo>
                  <a:pt x="5140057" y="4163716"/>
                  <a:pt x="5126577" y="4160074"/>
                  <a:pt x="5109368" y="4160074"/>
                </a:cubicBezTo>
                <a:close/>
                <a:moveTo>
                  <a:pt x="4411876" y="4160074"/>
                </a:moveTo>
                <a:cubicBezTo>
                  <a:pt x="4389964" y="4168433"/>
                  <a:pt x="4368741" y="4173308"/>
                  <a:pt x="4348205" y="4174701"/>
                </a:cubicBezTo>
                <a:lnTo>
                  <a:pt x="4348205" y="4207913"/>
                </a:lnTo>
                <a:lnTo>
                  <a:pt x="4373674" y="4207913"/>
                </a:lnTo>
                <a:lnTo>
                  <a:pt x="4373674" y="4361411"/>
                </a:lnTo>
                <a:cubicBezTo>
                  <a:pt x="4373674" y="4367950"/>
                  <a:pt x="4373215" y="4372166"/>
                  <a:pt x="4372298" y="4374059"/>
                </a:cubicBezTo>
                <a:cubicBezTo>
                  <a:pt x="4371379" y="4375952"/>
                  <a:pt x="4369945" y="4377328"/>
                  <a:pt x="4367996" y="4378189"/>
                </a:cubicBezTo>
                <a:cubicBezTo>
                  <a:pt x="4366045" y="4379049"/>
                  <a:pt x="4361628" y="4379479"/>
                  <a:pt x="4354745" y="4379479"/>
                </a:cubicBezTo>
                <a:lnTo>
                  <a:pt x="4348205" y="4379479"/>
                </a:lnTo>
                <a:lnTo>
                  <a:pt x="4348205" y="4412691"/>
                </a:lnTo>
                <a:lnTo>
                  <a:pt x="4454725" y="4412691"/>
                </a:lnTo>
                <a:lnTo>
                  <a:pt x="4454725" y="4379479"/>
                </a:lnTo>
                <a:lnTo>
                  <a:pt x="4448702" y="4379479"/>
                </a:lnTo>
                <a:cubicBezTo>
                  <a:pt x="4441130" y="4379479"/>
                  <a:pt x="4436484" y="4379135"/>
                  <a:pt x="4434764" y="4378447"/>
                </a:cubicBezTo>
                <a:cubicBezTo>
                  <a:pt x="4432010" y="4377414"/>
                  <a:pt x="4430232" y="4375751"/>
                  <a:pt x="4429428" y="4373456"/>
                </a:cubicBezTo>
                <a:cubicBezTo>
                  <a:pt x="4428855" y="4372194"/>
                  <a:pt x="4428568" y="4368179"/>
                  <a:pt x="4428568" y="4361411"/>
                </a:cubicBezTo>
                <a:lnTo>
                  <a:pt x="4428568" y="4160074"/>
                </a:lnTo>
                <a:close/>
                <a:moveTo>
                  <a:pt x="3678451" y="4160074"/>
                </a:moveTo>
                <a:cubicBezTo>
                  <a:pt x="3656539" y="4168433"/>
                  <a:pt x="3635316" y="4173308"/>
                  <a:pt x="3614781" y="4174701"/>
                </a:cubicBezTo>
                <a:lnTo>
                  <a:pt x="3614781" y="4207913"/>
                </a:lnTo>
                <a:lnTo>
                  <a:pt x="3640249" y="4207913"/>
                </a:lnTo>
                <a:lnTo>
                  <a:pt x="3640249" y="4361411"/>
                </a:lnTo>
                <a:cubicBezTo>
                  <a:pt x="3640249" y="4367950"/>
                  <a:pt x="3639790" y="4372166"/>
                  <a:pt x="3638872" y="4374059"/>
                </a:cubicBezTo>
                <a:cubicBezTo>
                  <a:pt x="3637954" y="4375952"/>
                  <a:pt x="3636521" y="4377328"/>
                  <a:pt x="3634570" y="4378189"/>
                </a:cubicBezTo>
                <a:cubicBezTo>
                  <a:pt x="3632620" y="4379049"/>
                  <a:pt x="3628203" y="4379479"/>
                  <a:pt x="3621320" y="4379479"/>
                </a:cubicBezTo>
                <a:lnTo>
                  <a:pt x="3614781" y="4379479"/>
                </a:lnTo>
                <a:lnTo>
                  <a:pt x="3614781" y="4412691"/>
                </a:lnTo>
                <a:lnTo>
                  <a:pt x="3721300" y="4412691"/>
                </a:lnTo>
                <a:lnTo>
                  <a:pt x="3721300" y="4379479"/>
                </a:lnTo>
                <a:lnTo>
                  <a:pt x="3715277" y="4379479"/>
                </a:lnTo>
                <a:cubicBezTo>
                  <a:pt x="3707705" y="4379479"/>
                  <a:pt x="3703059" y="4379135"/>
                  <a:pt x="3701338" y="4378447"/>
                </a:cubicBezTo>
                <a:cubicBezTo>
                  <a:pt x="3698585" y="4377414"/>
                  <a:pt x="3696807" y="4375751"/>
                  <a:pt x="3696003" y="4373456"/>
                </a:cubicBezTo>
                <a:cubicBezTo>
                  <a:pt x="3695430" y="4372194"/>
                  <a:pt x="3695143" y="4368179"/>
                  <a:pt x="3695143" y="4361411"/>
                </a:cubicBezTo>
                <a:lnTo>
                  <a:pt x="3695143" y="4160074"/>
                </a:lnTo>
                <a:close/>
                <a:moveTo>
                  <a:pt x="5734302" y="4004669"/>
                </a:moveTo>
                <a:lnTo>
                  <a:pt x="5785410" y="4010853"/>
                </a:lnTo>
                <a:cubicBezTo>
                  <a:pt x="5798605" y="4012456"/>
                  <a:pt x="5806921" y="4014374"/>
                  <a:pt x="5810362" y="4016607"/>
                </a:cubicBezTo>
                <a:cubicBezTo>
                  <a:pt x="5813805" y="4018841"/>
                  <a:pt x="5815525" y="4021618"/>
                  <a:pt x="5815525" y="4024940"/>
                </a:cubicBezTo>
                <a:cubicBezTo>
                  <a:pt x="5815525" y="4027917"/>
                  <a:pt x="5814665" y="4030264"/>
                  <a:pt x="5812944" y="4031982"/>
                </a:cubicBezTo>
                <a:cubicBezTo>
                  <a:pt x="5810305" y="4034617"/>
                  <a:pt x="5804971" y="4036850"/>
                  <a:pt x="5796940" y="4038682"/>
                </a:cubicBezTo>
                <a:cubicBezTo>
                  <a:pt x="5788910" y="4040514"/>
                  <a:pt x="5779674" y="4041430"/>
                  <a:pt x="5769235" y="4041430"/>
                </a:cubicBezTo>
                <a:cubicBezTo>
                  <a:pt x="5754895" y="4041430"/>
                  <a:pt x="5743136" y="4039855"/>
                  <a:pt x="5733958" y="4036706"/>
                </a:cubicBezTo>
                <a:cubicBezTo>
                  <a:pt x="5724780" y="4033557"/>
                  <a:pt x="5720191" y="4029176"/>
                  <a:pt x="5720191" y="4023566"/>
                </a:cubicBezTo>
                <a:cubicBezTo>
                  <a:pt x="5720191" y="4020588"/>
                  <a:pt x="5721024" y="4017868"/>
                  <a:pt x="5722686" y="4015405"/>
                </a:cubicBezTo>
                <a:cubicBezTo>
                  <a:pt x="5724350" y="4012942"/>
                  <a:pt x="5728222" y="4009364"/>
                  <a:pt x="5734302" y="4004669"/>
                </a:cubicBezTo>
                <a:close/>
                <a:moveTo>
                  <a:pt x="8732309" y="3918047"/>
                </a:moveTo>
                <a:lnTo>
                  <a:pt x="8732309" y="3948161"/>
                </a:lnTo>
                <a:cubicBezTo>
                  <a:pt x="8726115" y="3951947"/>
                  <a:pt x="8720522" y="3954815"/>
                  <a:pt x="8715531" y="3956766"/>
                </a:cubicBezTo>
                <a:cubicBezTo>
                  <a:pt x="8710541" y="3958716"/>
                  <a:pt x="8706153" y="3959691"/>
                  <a:pt x="8702367" y="3959691"/>
                </a:cubicBezTo>
                <a:cubicBezTo>
                  <a:pt x="8696517" y="3959691"/>
                  <a:pt x="8691870" y="3958142"/>
                  <a:pt x="8688429" y="3955045"/>
                </a:cubicBezTo>
                <a:cubicBezTo>
                  <a:pt x="8684987" y="3951947"/>
                  <a:pt x="8683266" y="3948104"/>
                  <a:pt x="8683266" y="3943515"/>
                </a:cubicBezTo>
                <a:cubicBezTo>
                  <a:pt x="8683266" y="3939959"/>
                  <a:pt x="8684585" y="3936488"/>
                  <a:pt x="8687224" y="3933104"/>
                </a:cubicBezTo>
                <a:cubicBezTo>
                  <a:pt x="8689862" y="3929720"/>
                  <a:pt x="8694279" y="3926909"/>
                  <a:pt x="8700474" y="3924672"/>
                </a:cubicBezTo>
                <a:cubicBezTo>
                  <a:pt x="8706669" y="3922435"/>
                  <a:pt x="8717281" y="3920227"/>
                  <a:pt x="8732309" y="3918047"/>
                </a:cubicBezTo>
                <a:close/>
                <a:moveTo>
                  <a:pt x="5341410" y="3918047"/>
                </a:moveTo>
                <a:lnTo>
                  <a:pt x="5341410" y="3948161"/>
                </a:lnTo>
                <a:cubicBezTo>
                  <a:pt x="5335215" y="3951947"/>
                  <a:pt x="5329622" y="3954815"/>
                  <a:pt x="5324632" y="3956766"/>
                </a:cubicBezTo>
                <a:cubicBezTo>
                  <a:pt x="5319642" y="3958716"/>
                  <a:pt x="5315254" y="3959691"/>
                  <a:pt x="5311468" y="3959691"/>
                </a:cubicBezTo>
                <a:cubicBezTo>
                  <a:pt x="5305617" y="3959691"/>
                  <a:pt x="5300971" y="3958142"/>
                  <a:pt x="5297529" y="3955045"/>
                </a:cubicBezTo>
                <a:cubicBezTo>
                  <a:pt x="5294087" y="3951947"/>
                  <a:pt x="5292366" y="3948104"/>
                  <a:pt x="5292366" y="3943515"/>
                </a:cubicBezTo>
                <a:cubicBezTo>
                  <a:pt x="5292366" y="3939959"/>
                  <a:pt x="5293686" y="3936488"/>
                  <a:pt x="5296324" y="3933104"/>
                </a:cubicBezTo>
                <a:cubicBezTo>
                  <a:pt x="5298963" y="3929720"/>
                  <a:pt x="5303380" y="3926909"/>
                  <a:pt x="5309575" y="3924672"/>
                </a:cubicBezTo>
                <a:cubicBezTo>
                  <a:pt x="5315770" y="3922435"/>
                  <a:pt x="5326381" y="3920227"/>
                  <a:pt x="5341410" y="3918047"/>
                </a:cubicBezTo>
                <a:close/>
                <a:moveTo>
                  <a:pt x="9305467" y="3855409"/>
                </a:moveTo>
                <a:cubicBezTo>
                  <a:pt x="9311441" y="3855409"/>
                  <a:pt x="9316869" y="3857015"/>
                  <a:pt x="9321752" y="3860227"/>
                </a:cubicBezTo>
                <a:cubicBezTo>
                  <a:pt x="9326633" y="3863439"/>
                  <a:pt x="9329763" y="3867168"/>
                  <a:pt x="9331143" y="3871413"/>
                </a:cubicBezTo>
                <a:cubicBezTo>
                  <a:pt x="9332177" y="3874395"/>
                  <a:pt x="9332694" y="3879500"/>
                  <a:pt x="9332694" y="3886725"/>
                </a:cubicBezTo>
                <a:lnTo>
                  <a:pt x="9332694" y="3944376"/>
                </a:lnTo>
                <a:cubicBezTo>
                  <a:pt x="9323963" y="3949882"/>
                  <a:pt x="9317816" y="3953295"/>
                  <a:pt x="9314256" y="3954615"/>
                </a:cubicBezTo>
                <a:cubicBezTo>
                  <a:pt x="9310695" y="3955934"/>
                  <a:pt x="9306961" y="3956593"/>
                  <a:pt x="9303055" y="3956593"/>
                </a:cubicBezTo>
                <a:cubicBezTo>
                  <a:pt x="9294095" y="3956593"/>
                  <a:pt x="9286913" y="3952808"/>
                  <a:pt x="9281513" y="3945236"/>
                </a:cubicBezTo>
                <a:cubicBezTo>
                  <a:pt x="9274506" y="3935599"/>
                  <a:pt x="9271002" y="3922808"/>
                  <a:pt x="9271002" y="3906862"/>
                </a:cubicBezTo>
                <a:cubicBezTo>
                  <a:pt x="9271002" y="3895389"/>
                  <a:pt x="9272553" y="3885810"/>
                  <a:pt x="9275655" y="3878124"/>
                </a:cubicBezTo>
                <a:cubicBezTo>
                  <a:pt x="9278757" y="3870437"/>
                  <a:pt x="9282951" y="3864730"/>
                  <a:pt x="9288235" y="3861002"/>
                </a:cubicBezTo>
                <a:cubicBezTo>
                  <a:pt x="9293519" y="3857273"/>
                  <a:pt x="9299263" y="3855409"/>
                  <a:pt x="9305467" y="3855409"/>
                </a:cubicBezTo>
                <a:close/>
                <a:moveTo>
                  <a:pt x="7457741" y="3855409"/>
                </a:moveTo>
                <a:cubicBezTo>
                  <a:pt x="7468181" y="3855409"/>
                  <a:pt x="7476756" y="3859797"/>
                  <a:pt x="7483468" y="3868573"/>
                </a:cubicBezTo>
                <a:cubicBezTo>
                  <a:pt x="7490179" y="3877349"/>
                  <a:pt x="7493534" y="3890456"/>
                  <a:pt x="7493534" y="3907894"/>
                </a:cubicBezTo>
                <a:cubicBezTo>
                  <a:pt x="7493534" y="3925905"/>
                  <a:pt x="7489921" y="3939184"/>
                  <a:pt x="7482693" y="3947731"/>
                </a:cubicBezTo>
                <a:cubicBezTo>
                  <a:pt x="7475466" y="3956278"/>
                  <a:pt x="7466804" y="3960551"/>
                  <a:pt x="7456709" y="3960551"/>
                </a:cubicBezTo>
                <a:cubicBezTo>
                  <a:pt x="7450170" y="3960551"/>
                  <a:pt x="7444175" y="3958658"/>
                  <a:pt x="7438726" y="3954873"/>
                </a:cubicBezTo>
                <a:cubicBezTo>
                  <a:pt x="7433277" y="3951087"/>
                  <a:pt x="7429003" y="3945236"/>
                  <a:pt x="7425906" y="3937320"/>
                </a:cubicBezTo>
                <a:cubicBezTo>
                  <a:pt x="7422808" y="3929404"/>
                  <a:pt x="7421260" y="3919424"/>
                  <a:pt x="7421260" y="3907378"/>
                </a:cubicBezTo>
                <a:cubicBezTo>
                  <a:pt x="7421260" y="3895676"/>
                  <a:pt x="7422837" y="3886040"/>
                  <a:pt x="7425992" y="3878468"/>
                </a:cubicBezTo>
                <a:cubicBezTo>
                  <a:pt x="7429147" y="3870896"/>
                  <a:pt x="7433592" y="3865160"/>
                  <a:pt x="7439328" y="3861260"/>
                </a:cubicBezTo>
                <a:cubicBezTo>
                  <a:pt x="7445065" y="3857359"/>
                  <a:pt x="7451202" y="3855409"/>
                  <a:pt x="7457741" y="3855409"/>
                </a:cubicBezTo>
                <a:close/>
                <a:moveTo>
                  <a:pt x="6514643" y="3855409"/>
                </a:moveTo>
                <a:cubicBezTo>
                  <a:pt x="6520617" y="3855409"/>
                  <a:pt x="6526045" y="3857015"/>
                  <a:pt x="6530927" y="3860227"/>
                </a:cubicBezTo>
                <a:cubicBezTo>
                  <a:pt x="6535809" y="3863439"/>
                  <a:pt x="6538939" y="3867168"/>
                  <a:pt x="6540318" y="3871413"/>
                </a:cubicBezTo>
                <a:cubicBezTo>
                  <a:pt x="6541352" y="3874395"/>
                  <a:pt x="6541869" y="3879500"/>
                  <a:pt x="6541869" y="3886725"/>
                </a:cubicBezTo>
                <a:lnTo>
                  <a:pt x="6541869" y="3944376"/>
                </a:lnTo>
                <a:cubicBezTo>
                  <a:pt x="6533138" y="3949882"/>
                  <a:pt x="6526992" y="3953295"/>
                  <a:pt x="6523431" y="3954615"/>
                </a:cubicBezTo>
                <a:cubicBezTo>
                  <a:pt x="6519870" y="3955934"/>
                  <a:pt x="6516136" y="3956593"/>
                  <a:pt x="6512231" y="3956593"/>
                </a:cubicBezTo>
                <a:cubicBezTo>
                  <a:pt x="6503270" y="3956593"/>
                  <a:pt x="6496089" y="3952808"/>
                  <a:pt x="6490688" y="3945236"/>
                </a:cubicBezTo>
                <a:cubicBezTo>
                  <a:pt x="6483681" y="3935599"/>
                  <a:pt x="6480178" y="3922808"/>
                  <a:pt x="6480178" y="3906862"/>
                </a:cubicBezTo>
                <a:cubicBezTo>
                  <a:pt x="6480178" y="3895389"/>
                  <a:pt x="6481728" y="3885810"/>
                  <a:pt x="6484831" y="3878124"/>
                </a:cubicBezTo>
                <a:cubicBezTo>
                  <a:pt x="6487932" y="3870437"/>
                  <a:pt x="6492126" y="3864730"/>
                  <a:pt x="6497410" y="3861002"/>
                </a:cubicBezTo>
                <a:cubicBezTo>
                  <a:pt x="6502694" y="3857273"/>
                  <a:pt x="6508439" y="3855409"/>
                  <a:pt x="6514643" y="3855409"/>
                </a:cubicBezTo>
                <a:close/>
                <a:moveTo>
                  <a:pt x="9102385" y="3850935"/>
                </a:moveTo>
                <a:cubicBezTo>
                  <a:pt x="9106988" y="3850935"/>
                  <a:pt x="9111390" y="3852111"/>
                  <a:pt x="9115589" y="3854462"/>
                </a:cubicBezTo>
                <a:cubicBezTo>
                  <a:pt x="9119789" y="3856814"/>
                  <a:pt x="9123127" y="3859969"/>
                  <a:pt x="9125600" y="3863927"/>
                </a:cubicBezTo>
                <a:cubicBezTo>
                  <a:pt x="9128073" y="3867885"/>
                  <a:pt x="9129713" y="3873306"/>
                  <a:pt x="9130517" y="3880189"/>
                </a:cubicBezTo>
                <a:lnTo>
                  <a:pt x="9072354" y="3880189"/>
                </a:lnTo>
                <a:cubicBezTo>
                  <a:pt x="9073159" y="3873764"/>
                  <a:pt x="9074913" y="3868487"/>
                  <a:pt x="9077617" y="3864357"/>
                </a:cubicBezTo>
                <a:cubicBezTo>
                  <a:pt x="9080321" y="3860227"/>
                  <a:pt x="9083917" y="3856958"/>
                  <a:pt x="9088405" y="3854549"/>
                </a:cubicBezTo>
                <a:cubicBezTo>
                  <a:pt x="9092892" y="3852139"/>
                  <a:pt x="9097553" y="3850935"/>
                  <a:pt x="9102385" y="3850935"/>
                </a:cubicBezTo>
                <a:close/>
                <a:moveTo>
                  <a:pt x="8521360" y="3850935"/>
                </a:moveTo>
                <a:cubicBezTo>
                  <a:pt x="8525963" y="3850935"/>
                  <a:pt x="8530365" y="3852111"/>
                  <a:pt x="8534565" y="3854462"/>
                </a:cubicBezTo>
                <a:cubicBezTo>
                  <a:pt x="8538765" y="3856814"/>
                  <a:pt x="8542101" y="3859969"/>
                  <a:pt x="8544575" y="3863927"/>
                </a:cubicBezTo>
                <a:cubicBezTo>
                  <a:pt x="8547049" y="3867885"/>
                  <a:pt x="8548687" y="3873306"/>
                  <a:pt x="8549493" y="3880189"/>
                </a:cubicBezTo>
                <a:lnTo>
                  <a:pt x="8491329" y="3880189"/>
                </a:lnTo>
                <a:cubicBezTo>
                  <a:pt x="8492134" y="3873764"/>
                  <a:pt x="8493888" y="3868487"/>
                  <a:pt x="8496592" y="3864357"/>
                </a:cubicBezTo>
                <a:cubicBezTo>
                  <a:pt x="8499296" y="3860227"/>
                  <a:pt x="8502892" y="3856958"/>
                  <a:pt x="8507379" y="3854549"/>
                </a:cubicBezTo>
                <a:cubicBezTo>
                  <a:pt x="8511867" y="3852139"/>
                  <a:pt x="8516527" y="3850935"/>
                  <a:pt x="8521360" y="3850935"/>
                </a:cubicBezTo>
                <a:close/>
                <a:moveTo>
                  <a:pt x="6968786" y="3850935"/>
                </a:moveTo>
                <a:cubicBezTo>
                  <a:pt x="6973389" y="3850935"/>
                  <a:pt x="6977790" y="3852111"/>
                  <a:pt x="6981990" y="3854462"/>
                </a:cubicBezTo>
                <a:cubicBezTo>
                  <a:pt x="6986190" y="3856814"/>
                  <a:pt x="6989527" y="3859969"/>
                  <a:pt x="6992000" y="3863927"/>
                </a:cubicBezTo>
                <a:cubicBezTo>
                  <a:pt x="6994474" y="3867885"/>
                  <a:pt x="6996113" y="3873306"/>
                  <a:pt x="6996918" y="3880189"/>
                </a:cubicBezTo>
                <a:lnTo>
                  <a:pt x="6938754" y="3880189"/>
                </a:lnTo>
                <a:cubicBezTo>
                  <a:pt x="6939559" y="3873764"/>
                  <a:pt x="6941313" y="3868487"/>
                  <a:pt x="6944018" y="3864357"/>
                </a:cubicBezTo>
                <a:cubicBezTo>
                  <a:pt x="6946721" y="3860227"/>
                  <a:pt x="6950317" y="3856958"/>
                  <a:pt x="6954805" y="3854549"/>
                </a:cubicBezTo>
                <a:cubicBezTo>
                  <a:pt x="6959293" y="3852139"/>
                  <a:pt x="6963953" y="3850935"/>
                  <a:pt x="6968786" y="3850935"/>
                </a:cubicBezTo>
                <a:close/>
                <a:moveTo>
                  <a:pt x="5968661" y="3850935"/>
                </a:moveTo>
                <a:cubicBezTo>
                  <a:pt x="5973263" y="3850935"/>
                  <a:pt x="5977665" y="3852111"/>
                  <a:pt x="5981865" y="3854462"/>
                </a:cubicBezTo>
                <a:cubicBezTo>
                  <a:pt x="5986065" y="3856814"/>
                  <a:pt x="5989402" y="3859969"/>
                  <a:pt x="5991875" y="3863927"/>
                </a:cubicBezTo>
                <a:cubicBezTo>
                  <a:pt x="5994349" y="3867885"/>
                  <a:pt x="5995988" y="3873306"/>
                  <a:pt x="5996793" y="3880189"/>
                </a:cubicBezTo>
                <a:lnTo>
                  <a:pt x="5938629" y="3880189"/>
                </a:lnTo>
                <a:cubicBezTo>
                  <a:pt x="5939434" y="3873764"/>
                  <a:pt x="5941189" y="3868487"/>
                  <a:pt x="5943893" y="3864357"/>
                </a:cubicBezTo>
                <a:cubicBezTo>
                  <a:pt x="5946598" y="3860227"/>
                  <a:pt x="5950192" y="3856958"/>
                  <a:pt x="5954680" y="3854549"/>
                </a:cubicBezTo>
                <a:cubicBezTo>
                  <a:pt x="5959168" y="3852139"/>
                  <a:pt x="5963828" y="3850935"/>
                  <a:pt x="5968661" y="3850935"/>
                </a:cubicBezTo>
                <a:close/>
                <a:moveTo>
                  <a:pt x="4149386" y="3850935"/>
                </a:moveTo>
                <a:cubicBezTo>
                  <a:pt x="4153989" y="3850935"/>
                  <a:pt x="4158390" y="3852111"/>
                  <a:pt x="4162590" y="3854462"/>
                </a:cubicBezTo>
                <a:cubicBezTo>
                  <a:pt x="4166790" y="3856814"/>
                  <a:pt x="4170127" y="3859969"/>
                  <a:pt x="4172601" y="3863927"/>
                </a:cubicBezTo>
                <a:cubicBezTo>
                  <a:pt x="4175074" y="3867885"/>
                  <a:pt x="4176714" y="3873306"/>
                  <a:pt x="4177518" y="3880189"/>
                </a:cubicBezTo>
                <a:lnTo>
                  <a:pt x="4119354" y="3880189"/>
                </a:lnTo>
                <a:cubicBezTo>
                  <a:pt x="4120159" y="3873764"/>
                  <a:pt x="4121914" y="3868487"/>
                  <a:pt x="4124618" y="3864357"/>
                </a:cubicBezTo>
                <a:cubicBezTo>
                  <a:pt x="4127322" y="3860227"/>
                  <a:pt x="4130918" y="3856958"/>
                  <a:pt x="4135405" y="3854549"/>
                </a:cubicBezTo>
                <a:cubicBezTo>
                  <a:pt x="4139893" y="3852139"/>
                  <a:pt x="4144553" y="3850935"/>
                  <a:pt x="4149386" y="3850935"/>
                </a:cubicBezTo>
                <a:close/>
                <a:moveTo>
                  <a:pt x="3749336" y="3850935"/>
                </a:moveTo>
                <a:cubicBezTo>
                  <a:pt x="3753939" y="3850935"/>
                  <a:pt x="3758340" y="3852111"/>
                  <a:pt x="3762540" y="3854462"/>
                </a:cubicBezTo>
                <a:cubicBezTo>
                  <a:pt x="3766740" y="3856814"/>
                  <a:pt x="3770077" y="3859969"/>
                  <a:pt x="3772551" y="3863927"/>
                </a:cubicBezTo>
                <a:cubicBezTo>
                  <a:pt x="3775024" y="3867885"/>
                  <a:pt x="3776664" y="3873306"/>
                  <a:pt x="3777468" y="3880189"/>
                </a:cubicBezTo>
                <a:lnTo>
                  <a:pt x="3719304" y="3880189"/>
                </a:lnTo>
                <a:cubicBezTo>
                  <a:pt x="3720109" y="3873764"/>
                  <a:pt x="3721864" y="3868487"/>
                  <a:pt x="3724568" y="3864357"/>
                </a:cubicBezTo>
                <a:cubicBezTo>
                  <a:pt x="3727272" y="3860227"/>
                  <a:pt x="3730868" y="3856958"/>
                  <a:pt x="3735355" y="3854549"/>
                </a:cubicBezTo>
                <a:cubicBezTo>
                  <a:pt x="3739843" y="3852139"/>
                  <a:pt x="3744503" y="3850935"/>
                  <a:pt x="3749336" y="3850935"/>
                </a:cubicBezTo>
                <a:close/>
                <a:moveTo>
                  <a:pt x="5759254" y="3850763"/>
                </a:moveTo>
                <a:cubicBezTo>
                  <a:pt x="5766367" y="3850763"/>
                  <a:pt x="5772189" y="3853430"/>
                  <a:pt x="5776721" y="3858765"/>
                </a:cubicBezTo>
                <a:cubicBezTo>
                  <a:pt x="5781252" y="3864099"/>
                  <a:pt x="5783517" y="3871355"/>
                  <a:pt x="5783517" y="3880533"/>
                </a:cubicBezTo>
                <a:cubicBezTo>
                  <a:pt x="5783517" y="3888793"/>
                  <a:pt x="5781137" y="3895533"/>
                  <a:pt x="5776376" y="3900753"/>
                </a:cubicBezTo>
                <a:cubicBezTo>
                  <a:pt x="5771616" y="3905973"/>
                  <a:pt x="5765680" y="3908582"/>
                  <a:pt x="5758566" y="3908582"/>
                </a:cubicBezTo>
                <a:cubicBezTo>
                  <a:pt x="5751338" y="3908582"/>
                  <a:pt x="5745430" y="3906059"/>
                  <a:pt x="5740841" y="3901011"/>
                </a:cubicBezTo>
                <a:cubicBezTo>
                  <a:pt x="5736253" y="3895963"/>
                  <a:pt x="5733958" y="3889194"/>
                  <a:pt x="5733958" y="3880705"/>
                </a:cubicBezTo>
                <a:cubicBezTo>
                  <a:pt x="5733958" y="3871527"/>
                  <a:pt x="5736339" y="3864242"/>
                  <a:pt x="5741100" y="3858851"/>
                </a:cubicBezTo>
                <a:cubicBezTo>
                  <a:pt x="5745860" y="3853459"/>
                  <a:pt x="5751912" y="3850763"/>
                  <a:pt x="5759254" y="3850763"/>
                </a:cubicBezTo>
                <a:close/>
                <a:moveTo>
                  <a:pt x="6723233" y="3820304"/>
                </a:moveTo>
                <a:lnTo>
                  <a:pt x="6642870" y="3821853"/>
                </a:lnTo>
                <a:lnTo>
                  <a:pt x="6642870" y="3855065"/>
                </a:lnTo>
                <a:lnTo>
                  <a:pt x="6652399" y="3855065"/>
                </a:lnTo>
                <a:cubicBezTo>
                  <a:pt x="6658058" y="3855065"/>
                  <a:pt x="6661754" y="3855495"/>
                  <a:pt x="6663486" y="3856355"/>
                </a:cubicBezTo>
                <a:cubicBezTo>
                  <a:pt x="6665219" y="3857216"/>
                  <a:pt x="6666461" y="3858506"/>
                  <a:pt x="6667212" y="3860227"/>
                </a:cubicBezTo>
                <a:cubicBezTo>
                  <a:pt x="6667963" y="3861948"/>
                  <a:pt x="6668338" y="3866078"/>
                  <a:pt x="6668338" y="3872617"/>
                </a:cubicBezTo>
                <a:lnTo>
                  <a:pt x="6668338" y="3943515"/>
                </a:lnTo>
                <a:cubicBezTo>
                  <a:pt x="6668338" y="3953037"/>
                  <a:pt x="6669483" y="3960838"/>
                  <a:pt x="6671774" y="3966918"/>
                </a:cubicBezTo>
                <a:cubicBezTo>
                  <a:pt x="6674065" y="3972999"/>
                  <a:pt x="6677559" y="3978305"/>
                  <a:pt x="6682255" y="3982836"/>
                </a:cubicBezTo>
                <a:cubicBezTo>
                  <a:pt x="6686952" y="3987367"/>
                  <a:pt x="6692765" y="3990981"/>
                  <a:pt x="6699696" y="3993677"/>
                </a:cubicBezTo>
                <a:cubicBezTo>
                  <a:pt x="6706627" y="3996373"/>
                  <a:pt x="6714216" y="3997721"/>
                  <a:pt x="6722463" y="3997721"/>
                </a:cubicBezTo>
                <a:cubicBezTo>
                  <a:pt x="6732772" y="3997721"/>
                  <a:pt x="6743024" y="3995857"/>
                  <a:pt x="6753219" y="3992129"/>
                </a:cubicBezTo>
                <a:cubicBezTo>
                  <a:pt x="6763414" y="3988400"/>
                  <a:pt x="6773552" y="3982807"/>
                  <a:pt x="6783633" y="3975350"/>
                </a:cubicBezTo>
                <a:lnTo>
                  <a:pt x="6783633" y="3995656"/>
                </a:lnTo>
                <a:lnTo>
                  <a:pt x="6859178" y="3993591"/>
                </a:lnTo>
                <a:lnTo>
                  <a:pt x="6859178" y="3960379"/>
                </a:lnTo>
                <a:lnTo>
                  <a:pt x="6850057" y="3960379"/>
                </a:lnTo>
                <a:cubicBezTo>
                  <a:pt x="6843748" y="3960379"/>
                  <a:pt x="6839761" y="3960006"/>
                  <a:pt x="6838098" y="3959261"/>
                </a:cubicBezTo>
                <a:cubicBezTo>
                  <a:pt x="6836434" y="3958515"/>
                  <a:pt x="6835229" y="3957310"/>
                  <a:pt x="6834484" y="3955647"/>
                </a:cubicBezTo>
                <a:cubicBezTo>
                  <a:pt x="6833738" y="3953984"/>
                  <a:pt x="6833365" y="3949940"/>
                  <a:pt x="6833365" y="3943515"/>
                </a:cubicBezTo>
                <a:lnTo>
                  <a:pt x="6833365" y="3820304"/>
                </a:lnTo>
                <a:lnTo>
                  <a:pt x="6752659" y="3821853"/>
                </a:lnTo>
                <a:lnTo>
                  <a:pt x="6752659" y="3855065"/>
                </a:lnTo>
                <a:lnTo>
                  <a:pt x="6762707" y="3855065"/>
                </a:lnTo>
                <a:cubicBezTo>
                  <a:pt x="6767674" y="3855065"/>
                  <a:pt x="6771024" y="3855552"/>
                  <a:pt x="6772756" y="3856527"/>
                </a:cubicBezTo>
                <a:cubicBezTo>
                  <a:pt x="6774488" y="3857503"/>
                  <a:pt x="6775817" y="3859080"/>
                  <a:pt x="6776741" y="3861260"/>
                </a:cubicBezTo>
                <a:cubicBezTo>
                  <a:pt x="6777665" y="3863439"/>
                  <a:pt x="6778127" y="3867455"/>
                  <a:pt x="6778127" y="3873306"/>
                </a:cubicBezTo>
                <a:lnTo>
                  <a:pt x="6778127" y="3940418"/>
                </a:lnTo>
                <a:cubicBezTo>
                  <a:pt x="6767228" y="3947416"/>
                  <a:pt x="6760517" y="3951488"/>
                  <a:pt x="6757993" y="3952636"/>
                </a:cubicBezTo>
                <a:cubicBezTo>
                  <a:pt x="6751569" y="3955389"/>
                  <a:pt x="6745488" y="3956766"/>
                  <a:pt x="6739752" y="3956766"/>
                </a:cubicBezTo>
                <a:cubicBezTo>
                  <a:pt x="6735852" y="3956766"/>
                  <a:pt x="6732611" y="3955934"/>
                  <a:pt x="6730030" y="3954270"/>
                </a:cubicBezTo>
                <a:cubicBezTo>
                  <a:pt x="6727449" y="3952607"/>
                  <a:pt x="6725670" y="3950456"/>
                  <a:pt x="6724695" y="3947817"/>
                </a:cubicBezTo>
                <a:cubicBezTo>
                  <a:pt x="6723720" y="3945179"/>
                  <a:pt x="6723233" y="3939901"/>
                  <a:pt x="6723233" y="3931986"/>
                </a:cubicBezTo>
                <a:close/>
                <a:moveTo>
                  <a:pt x="9102469" y="3817723"/>
                </a:moveTo>
                <a:cubicBezTo>
                  <a:pt x="9084457" y="3817723"/>
                  <a:pt x="9068339" y="3821595"/>
                  <a:pt x="9054113" y="3829338"/>
                </a:cubicBezTo>
                <a:cubicBezTo>
                  <a:pt x="9039888" y="3837082"/>
                  <a:pt x="9028759" y="3847809"/>
                  <a:pt x="9020729" y="3861518"/>
                </a:cubicBezTo>
                <a:cubicBezTo>
                  <a:pt x="9012699" y="3875227"/>
                  <a:pt x="9008683" y="3890342"/>
                  <a:pt x="9008683" y="3906862"/>
                </a:cubicBezTo>
                <a:cubicBezTo>
                  <a:pt x="9008683" y="3931986"/>
                  <a:pt x="9017631" y="3953410"/>
                  <a:pt x="9035528" y="3971134"/>
                </a:cubicBezTo>
                <a:cubicBezTo>
                  <a:pt x="9053425" y="3988859"/>
                  <a:pt x="9075451" y="3997721"/>
                  <a:pt x="9101608" y="3997721"/>
                </a:cubicBezTo>
                <a:cubicBezTo>
                  <a:pt x="9117898" y="3997721"/>
                  <a:pt x="9133071" y="3994251"/>
                  <a:pt x="9147123" y="3987310"/>
                </a:cubicBezTo>
                <a:cubicBezTo>
                  <a:pt x="9161177" y="3980369"/>
                  <a:pt x="9174973" y="3969155"/>
                  <a:pt x="9188509" y="3953668"/>
                </a:cubicBezTo>
                <a:lnTo>
                  <a:pt x="9164934" y="3929921"/>
                </a:lnTo>
                <a:cubicBezTo>
                  <a:pt x="9156101" y="3939328"/>
                  <a:pt x="9147152" y="3946355"/>
                  <a:pt x="9138089" y="3951001"/>
                </a:cubicBezTo>
                <a:cubicBezTo>
                  <a:pt x="9129027" y="3955647"/>
                  <a:pt x="9120651" y="3957970"/>
                  <a:pt x="9112965" y="3957970"/>
                </a:cubicBezTo>
                <a:cubicBezTo>
                  <a:pt x="9100919" y="3957970"/>
                  <a:pt x="9090738" y="3953467"/>
                  <a:pt x="9082421" y="3944462"/>
                </a:cubicBezTo>
                <a:cubicBezTo>
                  <a:pt x="9074103" y="3935456"/>
                  <a:pt x="9069830" y="3923668"/>
                  <a:pt x="9069601" y="3909099"/>
                </a:cubicBezTo>
                <a:lnTo>
                  <a:pt x="9185412" y="3909099"/>
                </a:lnTo>
                <a:cubicBezTo>
                  <a:pt x="9185412" y="3898888"/>
                  <a:pt x="9185068" y="3891432"/>
                  <a:pt x="9184379" y="3886728"/>
                </a:cubicBezTo>
                <a:cubicBezTo>
                  <a:pt x="9182773" y="3877321"/>
                  <a:pt x="9179819" y="3868229"/>
                  <a:pt x="9175517" y="3859453"/>
                </a:cubicBezTo>
                <a:cubicBezTo>
                  <a:pt x="9171215" y="3850677"/>
                  <a:pt x="9165537" y="3843191"/>
                  <a:pt x="9158481" y="3836996"/>
                </a:cubicBezTo>
                <a:cubicBezTo>
                  <a:pt x="9151426" y="3830801"/>
                  <a:pt x="9143195" y="3826040"/>
                  <a:pt x="9133787" y="3822713"/>
                </a:cubicBezTo>
                <a:cubicBezTo>
                  <a:pt x="9124381" y="3819386"/>
                  <a:pt x="9113940" y="3817723"/>
                  <a:pt x="9102469" y="3817723"/>
                </a:cubicBezTo>
                <a:close/>
                <a:moveTo>
                  <a:pt x="8896369" y="3817723"/>
                </a:moveTo>
                <a:cubicBezTo>
                  <a:pt x="8876981" y="3817723"/>
                  <a:pt x="8860691" y="3823344"/>
                  <a:pt x="8847498" y="3834587"/>
                </a:cubicBezTo>
                <a:cubicBezTo>
                  <a:pt x="8835911" y="3844453"/>
                  <a:pt x="8830117" y="3856614"/>
                  <a:pt x="8830117" y="3871068"/>
                </a:cubicBezTo>
                <a:cubicBezTo>
                  <a:pt x="8830117" y="3882311"/>
                  <a:pt x="8833817" y="3892034"/>
                  <a:pt x="8841217" y="3900236"/>
                </a:cubicBezTo>
                <a:cubicBezTo>
                  <a:pt x="8848617" y="3908439"/>
                  <a:pt x="8862583" y="3916154"/>
                  <a:pt x="8883119" y="3923382"/>
                </a:cubicBezTo>
                <a:lnTo>
                  <a:pt x="8920289" y="3936288"/>
                </a:lnTo>
                <a:cubicBezTo>
                  <a:pt x="8928893" y="3939270"/>
                  <a:pt x="8934457" y="3941966"/>
                  <a:pt x="8936981" y="3944376"/>
                </a:cubicBezTo>
                <a:cubicBezTo>
                  <a:pt x="8939505" y="3946785"/>
                  <a:pt x="8940767" y="3949309"/>
                  <a:pt x="8940767" y="3951947"/>
                </a:cubicBezTo>
                <a:cubicBezTo>
                  <a:pt x="8940767" y="3955045"/>
                  <a:pt x="8939160" y="3957741"/>
                  <a:pt x="8935948" y="3960035"/>
                </a:cubicBezTo>
                <a:cubicBezTo>
                  <a:pt x="8931703" y="3962903"/>
                  <a:pt x="8926483" y="3964337"/>
                  <a:pt x="8920289" y="3964337"/>
                </a:cubicBezTo>
                <a:cubicBezTo>
                  <a:pt x="8910308" y="3964337"/>
                  <a:pt x="8899352" y="3960695"/>
                  <a:pt x="8887421" y="3953410"/>
                </a:cubicBezTo>
                <a:cubicBezTo>
                  <a:pt x="8875489" y="3946125"/>
                  <a:pt x="8865452" y="3936116"/>
                  <a:pt x="8857307" y="3923382"/>
                </a:cubicBezTo>
                <a:lnTo>
                  <a:pt x="8824783" y="3937148"/>
                </a:lnTo>
                <a:lnTo>
                  <a:pt x="8845949" y="3993591"/>
                </a:lnTo>
                <a:lnTo>
                  <a:pt x="8868836" y="3993591"/>
                </a:lnTo>
                <a:lnTo>
                  <a:pt x="8873655" y="3984127"/>
                </a:lnTo>
                <a:cubicBezTo>
                  <a:pt x="8886962" y="3993190"/>
                  <a:pt x="8902564" y="3997721"/>
                  <a:pt x="8920461" y="3997721"/>
                </a:cubicBezTo>
                <a:cubicBezTo>
                  <a:pt x="8941341" y="3997721"/>
                  <a:pt x="8958777" y="3991870"/>
                  <a:pt x="8972774" y="3980169"/>
                </a:cubicBezTo>
                <a:cubicBezTo>
                  <a:pt x="8984705" y="3970188"/>
                  <a:pt x="8990671" y="3957396"/>
                  <a:pt x="8990671" y="3941794"/>
                </a:cubicBezTo>
                <a:cubicBezTo>
                  <a:pt x="8990671" y="3933076"/>
                  <a:pt x="8988749" y="3925475"/>
                  <a:pt x="8984905" y="3918993"/>
                </a:cubicBezTo>
                <a:cubicBezTo>
                  <a:pt x="8981063" y="3912512"/>
                  <a:pt x="8975297" y="3907034"/>
                  <a:pt x="8967611" y="3902560"/>
                </a:cubicBezTo>
                <a:cubicBezTo>
                  <a:pt x="8959925" y="3898085"/>
                  <a:pt x="8951895" y="3894357"/>
                  <a:pt x="8943520" y="3891374"/>
                </a:cubicBezTo>
                <a:lnTo>
                  <a:pt x="8896197" y="3874510"/>
                </a:lnTo>
                <a:cubicBezTo>
                  <a:pt x="8889543" y="3872216"/>
                  <a:pt x="8885155" y="3870036"/>
                  <a:pt x="8883033" y="3867971"/>
                </a:cubicBezTo>
                <a:cubicBezTo>
                  <a:pt x="8880911" y="3865906"/>
                  <a:pt x="8879849" y="3863669"/>
                  <a:pt x="8879849" y="3861260"/>
                </a:cubicBezTo>
                <a:cubicBezTo>
                  <a:pt x="8879849" y="3858392"/>
                  <a:pt x="8881341" y="3855925"/>
                  <a:pt x="8884323" y="3853860"/>
                </a:cubicBezTo>
                <a:cubicBezTo>
                  <a:pt x="8887307" y="3851795"/>
                  <a:pt x="8891837" y="3850763"/>
                  <a:pt x="8897918" y="3850763"/>
                </a:cubicBezTo>
                <a:cubicBezTo>
                  <a:pt x="8907096" y="3850763"/>
                  <a:pt x="8916359" y="3853602"/>
                  <a:pt x="8925709" y="3859281"/>
                </a:cubicBezTo>
                <a:cubicBezTo>
                  <a:pt x="8935059" y="3864960"/>
                  <a:pt x="8942831" y="3872789"/>
                  <a:pt x="8949027" y="3882770"/>
                </a:cubicBezTo>
                <a:lnTo>
                  <a:pt x="8981550" y="3869692"/>
                </a:lnTo>
                <a:lnTo>
                  <a:pt x="8967611" y="3821853"/>
                </a:lnTo>
                <a:lnTo>
                  <a:pt x="8945069" y="3821853"/>
                </a:lnTo>
                <a:lnTo>
                  <a:pt x="8940595" y="3829424"/>
                </a:lnTo>
                <a:cubicBezTo>
                  <a:pt x="8928319" y="3821623"/>
                  <a:pt x="8913577" y="3817723"/>
                  <a:pt x="8896369" y="3817723"/>
                </a:cubicBezTo>
                <a:close/>
                <a:moveTo>
                  <a:pt x="8714585" y="3817723"/>
                </a:moveTo>
                <a:cubicBezTo>
                  <a:pt x="8698639" y="3817723"/>
                  <a:pt x="8684299" y="3820247"/>
                  <a:pt x="8671565" y="3825295"/>
                </a:cubicBezTo>
                <a:cubicBezTo>
                  <a:pt x="8658830" y="3830342"/>
                  <a:pt x="8649251" y="3836824"/>
                  <a:pt x="8642827" y="3844740"/>
                </a:cubicBezTo>
                <a:cubicBezTo>
                  <a:pt x="8638009" y="3850705"/>
                  <a:pt x="8635599" y="3857531"/>
                  <a:pt x="8635599" y="3865218"/>
                </a:cubicBezTo>
                <a:cubicBezTo>
                  <a:pt x="8635599" y="3871986"/>
                  <a:pt x="8637951" y="3877665"/>
                  <a:pt x="8642655" y="3882254"/>
                </a:cubicBezTo>
                <a:cubicBezTo>
                  <a:pt x="8647357" y="3886843"/>
                  <a:pt x="8653381" y="3889137"/>
                  <a:pt x="8660723" y="3889137"/>
                </a:cubicBezTo>
                <a:cubicBezTo>
                  <a:pt x="8666574" y="3889137"/>
                  <a:pt x="8671651" y="3887588"/>
                  <a:pt x="8675953" y="3884491"/>
                </a:cubicBezTo>
                <a:cubicBezTo>
                  <a:pt x="8680255" y="3881393"/>
                  <a:pt x="8683955" y="3876288"/>
                  <a:pt x="8687052" y="3869176"/>
                </a:cubicBezTo>
                <a:cubicBezTo>
                  <a:pt x="8689461" y="3863554"/>
                  <a:pt x="8691583" y="3859768"/>
                  <a:pt x="8693419" y="3857818"/>
                </a:cubicBezTo>
                <a:cubicBezTo>
                  <a:pt x="8695254" y="3855868"/>
                  <a:pt x="8697721" y="3854262"/>
                  <a:pt x="8700819" y="3853000"/>
                </a:cubicBezTo>
                <a:cubicBezTo>
                  <a:pt x="8703916" y="3851738"/>
                  <a:pt x="8707357" y="3851107"/>
                  <a:pt x="8711143" y="3851107"/>
                </a:cubicBezTo>
                <a:cubicBezTo>
                  <a:pt x="8716076" y="3851107"/>
                  <a:pt x="8720206" y="3852053"/>
                  <a:pt x="8723533" y="3853946"/>
                </a:cubicBezTo>
                <a:cubicBezTo>
                  <a:pt x="8726860" y="3855839"/>
                  <a:pt x="8729155" y="3858220"/>
                  <a:pt x="8730417" y="3861088"/>
                </a:cubicBezTo>
                <a:cubicBezTo>
                  <a:pt x="8731678" y="3863956"/>
                  <a:pt x="8732309" y="3869176"/>
                  <a:pt x="8732309" y="3876747"/>
                </a:cubicBezTo>
                <a:lnTo>
                  <a:pt x="8732309" y="3889481"/>
                </a:lnTo>
                <a:cubicBezTo>
                  <a:pt x="8711545" y="3891087"/>
                  <a:pt x="8693906" y="3893755"/>
                  <a:pt x="8679394" y="3897483"/>
                </a:cubicBezTo>
                <a:cubicBezTo>
                  <a:pt x="8664881" y="3901212"/>
                  <a:pt x="8654155" y="3905485"/>
                  <a:pt x="8647215" y="3910303"/>
                </a:cubicBezTo>
                <a:cubicBezTo>
                  <a:pt x="8640274" y="3915122"/>
                  <a:pt x="8635054" y="3920743"/>
                  <a:pt x="8631555" y="3927167"/>
                </a:cubicBezTo>
                <a:cubicBezTo>
                  <a:pt x="8628056" y="3933592"/>
                  <a:pt x="8626307" y="3940647"/>
                  <a:pt x="8626307" y="3948334"/>
                </a:cubicBezTo>
                <a:cubicBezTo>
                  <a:pt x="8626307" y="3961871"/>
                  <a:pt x="8631354" y="3973257"/>
                  <a:pt x="8641450" y="3982492"/>
                </a:cubicBezTo>
                <a:cubicBezTo>
                  <a:pt x="8651545" y="3991727"/>
                  <a:pt x="8664795" y="3996345"/>
                  <a:pt x="8681201" y="3996345"/>
                </a:cubicBezTo>
                <a:cubicBezTo>
                  <a:pt x="8689919" y="3996345"/>
                  <a:pt x="8698954" y="3994767"/>
                  <a:pt x="8708304" y="3991612"/>
                </a:cubicBezTo>
                <a:cubicBezTo>
                  <a:pt x="8717653" y="3988457"/>
                  <a:pt x="8728065" y="3983151"/>
                  <a:pt x="8739537" y="3975695"/>
                </a:cubicBezTo>
                <a:cubicBezTo>
                  <a:pt x="8744585" y="3982578"/>
                  <a:pt x="8750837" y="3987740"/>
                  <a:pt x="8758294" y="3991182"/>
                </a:cubicBezTo>
                <a:cubicBezTo>
                  <a:pt x="8765751" y="3994624"/>
                  <a:pt x="8774757" y="3996345"/>
                  <a:pt x="8785311" y="3996345"/>
                </a:cubicBezTo>
                <a:cubicBezTo>
                  <a:pt x="8794259" y="3996345"/>
                  <a:pt x="8803609" y="3994796"/>
                  <a:pt x="8813361" y="3991698"/>
                </a:cubicBezTo>
                <a:lnTo>
                  <a:pt x="8813361" y="3958142"/>
                </a:lnTo>
                <a:cubicBezTo>
                  <a:pt x="8807968" y="3959978"/>
                  <a:pt x="8803666" y="3960896"/>
                  <a:pt x="8800454" y="3960896"/>
                </a:cubicBezTo>
                <a:cubicBezTo>
                  <a:pt x="8797241" y="3960896"/>
                  <a:pt x="8794316" y="3960092"/>
                  <a:pt x="8791678" y="3958486"/>
                </a:cubicBezTo>
                <a:cubicBezTo>
                  <a:pt x="8789039" y="3956880"/>
                  <a:pt x="8787319" y="3955016"/>
                  <a:pt x="8786515" y="3952894"/>
                </a:cubicBezTo>
                <a:cubicBezTo>
                  <a:pt x="8785712" y="3950771"/>
                  <a:pt x="8785311" y="3945924"/>
                  <a:pt x="8785311" y="3938353"/>
                </a:cubicBezTo>
                <a:lnTo>
                  <a:pt x="8785311" y="3876747"/>
                </a:lnTo>
                <a:cubicBezTo>
                  <a:pt x="8785311" y="3862063"/>
                  <a:pt x="8783103" y="3851136"/>
                  <a:pt x="8778685" y="3843965"/>
                </a:cubicBezTo>
                <a:cubicBezTo>
                  <a:pt x="8774269" y="3836795"/>
                  <a:pt x="8766468" y="3830629"/>
                  <a:pt x="8755283" y="3825467"/>
                </a:cubicBezTo>
                <a:cubicBezTo>
                  <a:pt x="8744097" y="3820304"/>
                  <a:pt x="8730531" y="3817723"/>
                  <a:pt x="8714585" y="3817723"/>
                </a:cubicBezTo>
                <a:close/>
                <a:moveTo>
                  <a:pt x="8521443" y="3817723"/>
                </a:moveTo>
                <a:cubicBezTo>
                  <a:pt x="8503432" y="3817723"/>
                  <a:pt x="8487313" y="3821595"/>
                  <a:pt x="8473088" y="3829338"/>
                </a:cubicBezTo>
                <a:cubicBezTo>
                  <a:pt x="8458863" y="3837082"/>
                  <a:pt x="8447735" y="3847809"/>
                  <a:pt x="8439704" y="3861518"/>
                </a:cubicBezTo>
                <a:cubicBezTo>
                  <a:pt x="8431674" y="3875227"/>
                  <a:pt x="8427659" y="3890342"/>
                  <a:pt x="8427659" y="3906862"/>
                </a:cubicBezTo>
                <a:cubicBezTo>
                  <a:pt x="8427659" y="3931986"/>
                  <a:pt x="8436607" y="3953410"/>
                  <a:pt x="8454503" y="3971134"/>
                </a:cubicBezTo>
                <a:cubicBezTo>
                  <a:pt x="8472400" y="3988859"/>
                  <a:pt x="8494427" y="3997721"/>
                  <a:pt x="8520583" y="3997721"/>
                </a:cubicBezTo>
                <a:cubicBezTo>
                  <a:pt x="8536873" y="3997721"/>
                  <a:pt x="8552045" y="3994251"/>
                  <a:pt x="8566099" y="3987310"/>
                </a:cubicBezTo>
                <a:cubicBezTo>
                  <a:pt x="8580152" y="3980369"/>
                  <a:pt x="8593947" y="3969155"/>
                  <a:pt x="8607485" y="3953668"/>
                </a:cubicBezTo>
                <a:lnTo>
                  <a:pt x="8583909" y="3929921"/>
                </a:lnTo>
                <a:cubicBezTo>
                  <a:pt x="8575075" y="3939328"/>
                  <a:pt x="8566127" y="3946355"/>
                  <a:pt x="8557065" y="3951001"/>
                </a:cubicBezTo>
                <a:cubicBezTo>
                  <a:pt x="8548001" y="3955647"/>
                  <a:pt x="8539627" y="3957970"/>
                  <a:pt x="8531941" y="3957970"/>
                </a:cubicBezTo>
                <a:cubicBezTo>
                  <a:pt x="8519895" y="3957970"/>
                  <a:pt x="8509713" y="3953467"/>
                  <a:pt x="8501395" y="3944462"/>
                </a:cubicBezTo>
                <a:cubicBezTo>
                  <a:pt x="8493078" y="3935456"/>
                  <a:pt x="8488805" y="3923668"/>
                  <a:pt x="8488575" y="3909099"/>
                </a:cubicBezTo>
                <a:lnTo>
                  <a:pt x="8604387" y="3909099"/>
                </a:lnTo>
                <a:cubicBezTo>
                  <a:pt x="8604387" y="3898888"/>
                  <a:pt x="8604043" y="3891432"/>
                  <a:pt x="8603355" y="3886728"/>
                </a:cubicBezTo>
                <a:cubicBezTo>
                  <a:pt x="8601749" y="3877321"/>
                  <a:pt x="8598795" y="3868229"/>
                  <a:pt x="8594493" y="3859453"/>
                </a:cubicBezTo>
                <a:cubicBezTo>
                  <a:pt x="8590190" y="3850677"/>
                  <a:pt x="8584511" y="3843191"/>
                  <a:pt x="8577456" y="3836996"/>
                </a:cubicBezTo>
                <a:cubicBezTo>
                  <a:pt x="8570401" y="3830801"/>
                  <a:pt x="8562169" y="3826040"/>
                  <a:pt x="8552763" y="3822713"/>
                </a:cubicBezTo>
                <a:cubicBezTo>
                  <a:pt x="8543355" y="3819386"/>
                  <a:pt x="8532915" y="3817723"/>
                  <a:pt x="8521443" y="3817723"/>
                </a:cubicBezTo>
                <a:close/>
                <a:moveTo>
                  <a:pt x="8326307" y="3817723"/>
                </a:moveTo>
                <a:cubicBezTo>
                  <a:pt x="8306115" y="3826212"/>
                  <a:pt x="8286670" y="3831031"/>
                  <a:pt x="8267971" y="3832178"/>
                </a:cubicBezTo>
                <a:lnTo>
                  <a:pt x="8267971" y="3865218"/>
                </a:lnTo>
                <a:lnTo>
                  <a:pt x="8293439" y="3865218"/>
                </a:lnTo>
                <a:lnTo>
                  <a:pt x="8293439" y="3944204"/>
                </a:lnTo>
                <a:cubicBezTo>
                  <a:pt x="8293439" y="3950169"/>
                  <a:pt x="8293035" y="3954012"/>
                  <a:pt x="8292226" y="3955733"/>
                </a:cubicBezTo>
                <a:cubicBezTo>
                  <a:pt x="8291418" y="3957454"/>
                  <a:pt x="8290234" y="3958658"/>
                  <a:pt x="8288675" y="3959347"/>
                </a:cubicBezTo>
                <a:cubicBezTo>
                  <a:pt x="8287115" y="3960035"/>
                  <a:pt x="8283159" y="3960379"/>
                  <a:pt x="8276806" y="3960379"/>
                </a:cubicBezTo>
                <a:lnTo>
                  <a:pt x="8267971" y="3960379"/>
                </a:lnTo>
                <a:lnTo>
                  <a:pt x="8267971" y="3993591"/>
                </a:lnTo>
                <a:lnTo>
                  <a:pt x="8374146" y="3993591"/>
                </a:lnTo>
                <a:lnTo>
                  <a:pt x="8374146" y="3960379"/>
                </a:lnTo>
                <a:lnTo>
                  <a:pt x="8366574" y="3960379"/>
                </a:lnTo>
                <a:cubicBezTo>
                  <a:pt x="8360035" y="3960379"/>
                  <a:pt x="8355790" y="3959978"/>
                  <a:pt x="8353840" y="3959175"/>
                </a:cubicBezTo>
                <a:cubicBezTo>
                  <a:pt x="8351889" y="3958372"/>
                  <a:pt x="8350484" y="3957110"/>
                  <a:pt x="8349624" y="3955389"/>
                </a:cubicBezTo>
                <a:cubicBezTo>
                  <a:pt x="8348763" y="3953668"/>
                  <a:pt x="8348333" y="3949940"/>
                  <a:pt x="8348333" y="3944204"/>
                </a:cubicBezTo>
                <a:lnTo>
                  <a:pt x="8348333" y="3876919"/>
                </a:lnTo>
                <a:cubicBezTo>
                  <a:pt x="8355234" y="3873133"/>
                  <a:pt x="8360180" y="3871241"/>
                  <a:pt x="8363170" y="3871241"/>
                </a:cubicBezTo>
                <a:cubicBezTo>
                  <a:pt x="8365125" y="3871241"/>
                  <a:pt x="8367598" y="3871699"/>
                  <a:pt x="8370588" y="3872617"/>
                </a:cubicBezTo>
                <a:cubicBezTo>
                  <a:pt x="8376340" y="3874567"/>
                  <a:pt x="8380108" y="3875715"/>
                  <a:pt x="8381890" y="3876059"/>
                </a:cubicBezTo>
                <a:cubicBezTo>
                  <a:pt x="8383673" y="3876403"/>
                  <a:pt x="8385715" y="3876575"/>
                  <a:pt x="8388014" y="3876575"/>
                </a:cubicBezTo>
                <a:cubicBezTo>
                  <a:pt x="8396640" y="3876575"/>
                  <a:pt x="8403340" y="3873650"/>
                  <a:pt x="8408113" y="3867799"/>
                </a:cubicBezTo>
                <a:cubicBezTo>
                  <a:pt x="8412886" y="3861948"/>
                  <a:pt x="8415273" y="3855409"/>
                  <a:pt x="8415273" y="3848181"/>
                </a:cubicBezTo>
                <a:cubicBezTo>
                  <a:pt x="8415273" y="3842675"/>
                  <a:pt x="8413979" y="3837512"/>
                  <a:pt x="8411392" y="3832694"/>
                </a:cubicBezTo>
                <a:cubicBezTo>
                  <a:pt x="8408804" y="3827876"/>
                  <a:pt x="8405297" y="3824176"/>
                  <a:pt x="8400869" y="3821595"/>
                </a:cubicBezTo>
                <a:cubicBezTo>
                  <a:pt x="8396442" y="3819014"/>
                  <a:pt x="8391411" y="3817723"/>
                  <a:pt x="8385777" y="3817723"/>
                </a:cubicBezTo>
                <a:cubicBezTo>
                  <a:pt x="8379568" y="3817723"/>
                  <a:pt x="8373100" y="3819472"/>
                  <a:pt x="8366372" y="3822971"/>
                </a:cubicBezTo>
                <a:cubicBezTo>
                  <a:pt x="8359645" y="3826470"/>
                  <a:pt x="8351682" y="3833038"/>
                  <a:pt x="8342482" y="3842675"/>
                </a:cubicBezTo>
                <a:lnTo>
                  <a:pt x="8342482" y="3817723"/>
                </a:lnTo>
                <a:close/>
                <a:moveTo>
                  <a:pt x="8164312" y="3817723"/>
                </a:moveTo>
                <a:cubicBezTo>
                  <a:pt x="8144580" y="3817723"/>
                  <a:pt x="8127458" y="3821623"/>
                  <a:pt x="8112945" y="3829424"/>
                </a:cubicBezTo>
                <a:cubicBezTo>
                  <a:pt x="8098433" y="3837226"/>
                  <a:pt x="8087019" y="3848124"/>
                  <a:pt x="8078701" y="3862120"/>
                </a:cubicBezTo>
                <a:cubicBezTo>
                  <a:pt x="8070384" y="3876116"/>
                  <a:pt x="8066225" y="3891546"/>
                  <a:pt x="8066225" y="3908410"/>
                </a:cubicBezTo>
                <a:cubicBezTo>
                  <a:pt x="8066225" y="3933305"/>
                  <a:pt x="8075145" y="3954414"/>
                  <a:pt x="8092984" y="3971737"/>
                </a:cubicBezTo>
                <a:cubicBezTo>
                  <a:pt x="8110823" y="3989060"/>
                  <a:pt x="8133051" y="3997721"/>
                  <a:pt x="8159666" y="3997721"/>
                </a:cubicBezTo>
                <a:cubicBezTo>
                  <a:pt x="8176300" y="3997721"/>
                  <a:pt x="8191903" y="3993993"/>
                  <a:pt x="8206472" y="3986536"/>
                </a:cubicBezTo>
                <a:cubicBezTo>
                  <a:pt x="8221042" y="3979079"/>
                  <a:pt x="8235095" y="3967148"/>
                  <a:pt x="8248632" y="3950743"/>
                </a:cubicBezTo>
                <a:lnTo>
                  <a:pt x="8223336" y="3928544"/>
                </a:lnTo>
                <a:cubicBezTo>
                  <a:pt x="8213929" y="3939328"/>
                  <a:pt x="8205153" y="3946899"/>
                  <a:pt x="8197008" y="3951259"/>
                </a:cubicBezTo>
                <a:cubicBezTo>
                  <a:pt x="8188862" y="3955618"/>
                  <a:pt x="8180774" y="3957798"/>
                  <a:pt x="8172744" y="3957798"/>
                </a:cubicBezTo>
                <a:cubicBezTo>
                  <a:pt x="8164370" y="3957798"/>
                  <a:pt x="8156712" y="3955618"/>
                  <a:pt x="8149771" y="3951259"/>
                </a:cubicBezTo>
                <a:cubicBezTo>
                  <a:pt x="8142830" y="3946899"/>
                  <a:pt x="8137295" y="3940504"/>
                  <a:pt x="8133165" y="3932072"/>
                </a:cubicBezTo>
                <a:cubicBezTo>
                  <a:pt x="8129035" y="3923640"/>
                  <a:pt x="8126970" y="3914146"/>
                  <a:pt x="8126970" y="3903592"/>
                </a:cubicBezTo>
                <a:cubicBezTo>
                  <a:pt x="8126970" y="3893955"/>
                  <a:pt x="8128720" y="3885237"/>
                  <a:pt x="8132219" y="3877436"/>
                </a:cubicBezTo>
                <a:cubicBezTo>
                  <a:pt x="8135718" y="3869634"/>
                  <a:pt x="8140192" y="3863812"/>
                  <a:pt x="8145641" y="3859969"/>
                </a:cubicBezTo>
                <a:cubicBezTo>
                  <a:pt x="8151090" y="3856126"/>
                  <a:pt x="8156798" y="3854204"/>
                  <a:pt x="8162763" y="3854204"/>
                </a:cubicBezTo>
                <a:cubicBezTo>
                  <a:pt x="8166435" y="3854204"/>
                  <a:pt x="8169704" y="3854864"/>
                  <a:pt x="8172572" y="3856183"/>
                </a:cubicBezTo>
                <a:cubicBezTo>
                  <a:pt x="8175440" y="3857503"/>
                  <a:pt x="8177907" y="3859367"/>
                  <a:pt x="8179972" y="3861776"/>
                </a:cubicBezTo>
                <a:cubicBezTo>
                  <a:pt x="8182037" y="3864185"/>
                  <a:pt x="8184962" y="3869118"/>
                  <a:pt x="8188748" y="3876575"/>
                </a:cubicBezTo>
                <a:cubicBezTo>
                  <a:pt x="8191731" y="3882541"/>
                  <a:pt x="8193738" y="3886097"/>
                  <a:pt x="8194771" y="3887244"/>
                </a:cubicBezTo>
                <a:cubicBezTo>
                  <a:pt x="8197065" y="3889883"/>
                  <a:pt x="8199933" y="3892063"/>
                  <a:pt x="8203375" y="3893783"/>
                </a:cubicBezTo>
                <a:cubicBezTo>
                  <a:pt x="8206816" y="3895504"/>
                  <a:pt x="8210717" y="3896365"/>
                  <a:pt x="8215076" y="3896365"/>
                </a:cubicBezTo>
                <a:cubicBezTo>
                  <a:pt x="8220468" y="3896365"/>
                  <a:pt x="8225573" y="3895103"/>
                  <a:pt x="8230392" y="3892579"/>
                </a:cubicBezTo>
                <a:cubicBezTo>
                  <a:pt x="8235210" y="3890055"/>
                  <a:pt x="8238795" y="3886757"/>
                  <a:pt x="8241147" y="3882684"/>
                </a:cubicBezTo>
                <a:cubicBezTo>
                  <a:pt x="8243498" y="3878611"/>
                  <a:pt x="8244674" y="3873994"/>
                  <a:pt x="8244674" y="3868831"/>
                </a:cubicBezTo>
                <a:cubicBezTo>
                  <a:pt x="8244674" y="3856671"/>
                  <a:pt x="8237189" y="3845113"/>
                  <a:pt x="8222218" y="3834157"/>
                </a:cubicBezTo>
                <a:cubicBezTo>
                  <a:pt x="8207246" y="3823201"/>
                  <a:pt x="8187945" y="3817723"/>
                  <a:pt x="8164312" y="3817723"/>
                </a:cubicBezTo>
                <a:close/>
                <a:moveTo>
                  <a:pt x="7888539" y="3817723"/>
                </a:moveTo>
                <a:cubicBezTo>
                  <a:pt x="7870568" y="3824920"/>
                  <a:pt x="7851283" y="3829796"/>
                  <a:pt x="7830681" y="3832350"/>
                </a:cubicBezTo>
                <a:lnTo>
                  <a:pt x="7830681" y="3865562"/>
                </a:lnTo>
                <a:lnTo>
                  <a:pt x="7856150" y="3865562"/>
                </a:lnTo>
                <a:lnTo>
                  <a:pt x="7856150" y="3945607"/>
                </a:lnTo>
                <a:cubicBezTo>
                  <a:pt x="7856150" y="3950646"/>
                  <a:pt x="7855662" y="3954024"/>
                  <a:pt x="7854687" y="3955741"/>
                </a:cubicBezTo>
                <a:cubicBezTo>
                  <a:pt x="7853712" y="3957458"/>
                  <a:pt x="7852278" y="3958661"/>
                  <a:pt x="7850385" y="3959348"/>
                </a:cubicBezTo>
                <a:cubicBezTo>
                  <a:pt x="7848492" y="3960036"/>
                  <a:pt x="7843588" y="3960379"/>
                  <a:pt x="7835672" y="3960379"/>
                </a:cubicBezTo>
                <a:lnTo>
                  <a:pt x="7830681" y="3960379"/>
                </a:lnTo>
                <a:lnTo>
                  <a:pt x="7830681" y="3993591"/>
                </a:lnTo>
                <a:lnTo>
                  <a:pt x="7930661" y="3993591"/>
                </a:lnTo>
                <a:lnTo>
                  <a:pt x="7930661" y="3960379"/>
                </a:lnTo>
                <a:lnTo>
                  <a:pt x="7925106" y="3960379"/>
                </a:lnTo>
                <a:cubicBezTo>
                  <a:pt x="7918972" y="3960379"/>
                  <a:pt x="7915095" y="3959520"/>
                  <a:pt x="7913475" y="3957802"/>
                </a:cubicBezTo>
                <a:cubicBezTo>
                  <a:pt x="7911854" y="3956084"/>
                  <a:pt x="7911044" y="3951503"/>
                  <a:pt x="7911044" y="3944058"/>
                </a:cubicBezTo>
                <a:lnTo>
                  <a:pt x="7911044" y="3875857"/>
                </a:lnTo>
                <a:cubicBezTo>
                  <a:pt x="7920566" y="3869101"/>
                  <a:pt x="7928137" y="3864635"/>
                  <a:pt x="7933759" y="3862459"/>
                </a:cubicBezTo>
                <a:cubicBezTo>
                  <a:pt x="7939380" y="3860283"/>
                  <a:pt x="7944657" y="3859195"/>
                  <a:pt x="7949590" y="3859195"/>
                </a:cubicBezTo>
                <a:cubicBezTo>
                  <a:pt x="7955556" y="3859195"/>
                  <a:pt x="7959915" y="3861199"/>
                  <a:pt x="7962669" y="3865207"/>
                </a:cubicBezTo>
                <a:cubicBezTo>
                  <a:pt x="7964389" y="3867612"/>
                  <a:pt x="7965250" y="3872881"/>
                  <a:pt x="7965250" y="3881012"/>
                </a:cubicBezTo>
                <a:lnTo>
                  <a:pt x="7965250" y="3944058"/>
                </a:lnTo>
                <a:cubicBezTo>
                  <a:pt x="7965250" y="3950130"/>
                  <a:pt x="7964791" y="3954081"/>
                  <a:pt x="7963873" y="3955913"/>
                </a:cubicBezTo>
                <a:cubicBezTo>
                  <a:pt x="7962955" y="3957745"/>
                  <a:pt x="7961062" y="3959062"/>
                  <a:pt x="7958194" y="3959863"/>
                </a:cubicBezTo>
                <a:cubicBezTo>
                  <a:pt x="7957277" y="3960092"/>
                  <a:pt x="7952974" y="3960265"/>
                  <a:pt x="7945288" y="3960379"/>
                </a:cubicBezTo>
                <a:lnTo>
                  <a:pt x="7945288" y="3993591"/>
                </a:lnTo>
                <a:lnTo>
                  <a:pt x="8046301" y="3993591"/>
                </a:lnTo>
                <a:lnTo>
                  <a:pt x="8046301" y="3960379"/>
                </a:lnTo>
                <a:lnTo>
                  <a:pt x="8037869" y="3960379"/>
                </a:lnTo>
                <a:cubicBezTo>
                  <a:pt x="8030985" y="3960379"/>
                  <a:pt x="8026855" y="3960092"/>
                  <a:pt x="8025479" y="3959519"/>
                </a:cubicBezTo>
                <a:cubicBezTo>
                  <a:pt x="8023643" y="3958716"/>
                  <a:pt x="8022295" y="3957454"/>
                  <a:pt x="8021435" y="3955733"/>
                </a:cubicBezTo>
                <a:cubicBezTo>
                  <a:pt x="8020574" y="3954012"/>
                  <a:pt x="8020144" y="3950112"/>
                  <a:pt x="8020144" y="3944031"/>
                </a:cubicBezTo>
                <a:lnTo>
                  <a:pt x="8020144" y="3872445"/>
                </a:lnTo>
                <a:cubicBezTo>
                  <a:pt x="8020144" y="3859482"/>
                  <a:pt x="8018194" y="3849472"/>
                  <a:pt x="8014293" y="3842417"/>
                </a:cubicBezTo>
                <a:cubicBezTo>
                  <a:pt x="8010393" y="3835361"/>
                  <a:pt x="8004169" y="3829482"/>
                  <a:pt x="7995622" y="3824778"/>
                </a:cubicBezTo>
                <a:cubicBezTo>
                  <a:pt x="7987076" y="3820075"/>
                  <a:pt x="7977238" y="3817723"/>
                  <a:pt x="7966110" y="3817723"/>
                </a:cubicBezTo>
                <a:cubicBezTo>
                  <a:pt x="7956474" y="3817723"/>
                  <a:pt x="7947038" y="3819329"/>
                  <a:pt x="7937803" y="3822541"/>
                </a:cubicBezTo>
                <a:cubicBezTo>
                  <a:pt x="7928568" y="3825753"/>
                  <a:pt x="7917468" y="3831776"/>
                  <a:pt x="7904505" y="3840610"/>
                </a:cubicBezTo>
                <a:lnTo>
                  <a:pt x="7904505" y="3817723"/>
                </a:lnTo>
                <a:close/>
                <a:moveTo>
                  <a:pt x="7768806" y="3817723"/>
                </a:moveTo>
                <a:cubicBezTo>
                  <a:pt x="7762611" y="3820935"/>
                  <a:pt x="7757391" y="3823230"/>
                  <a:pt x="7753147" y="3824606"/>
                </a:cubicBezTo>
                <a:cubicBezTo>
                  <a:pt x="7746607" y="3826671"/>
                  <a:pt x="7739179" y="3828449"/>
                  <a:pt x="7730862" y="3829941"/>
                </a:cubicBezTo>
                <a:cubicBezTo>
                  <a:pt x="7722545" y="3831432"/>
                  <a:pt x="7713854" y="3832407"/>
                  <a:pt x="7704791" y="3832866"/>
                </a:cubicBezTo>
                <a:lnTo>
                  <a:pt x="7704791" y="3865218"/>
                </a:lnTo>
                <a:lnTo>
                  <a:pt x="7730260" y="3865218"/>
                </a:lnTo>
                <a:lnTo>
                  <a:pt x="7730260" y="3947301"/>
                </a:lnTo>
                <a:cubicBezTo>
                  <a:pt x="7730260" y="3951775"/>
                  <a:pt x="7729858" y="3954758"/>
                  <a:pt x="7729055" y="3956249"/>
                </a:cubicBezTo>
                <a:cubicBezTo>
                  <a:pt x="7728252" y="3957741"/>
                  <a:pt x="7727019" y="3958802"/>
                  <a:pt x="7725355" y="3959433"/>
                </a:cubicBezTo>
                <a:cubicBezTo>
                  <a:pt x="7723692" y="3960064"/>
                  <a:pt x="7719877" y="3960379"/>
                  <a:pt x="7713912" y="3960379"/>
                </a:cubicBezTo>
                <a:lnTo>
                  <a:pt x="7704791" y="3960379"/>
                </a:lnTo>
                <a:lnTo>
                  <a:pt x="7704791" y="3993591"/>
                </a:lnTo>
                <a:lnTo>
                  <a:pt x="7811138" y="3993591"/>
                </a:lnTo>
                <a:lnTo>
                  <a:pt x="7811138" y="3960379"/>
                </a:lnTo>
                <a:lnTo>
                  <a:pt x="7801846" y="3960379"/>
                </a:lnTo>
                <a:cubicBezTo>
                  <a:pt x="7795651" y="3960379"/>
                  <a:pt x="7791664" y="3960006"/>
                  <a:pt x="7789886" y="3959261"/>
                </a:cubicBezTo>
                <a:cubicBezTo>
                  <a:pt x="7788108" y="3958515"/>
                  <a:pt x="7786875" y="3957454"/>
                  <a:pt x="7786186" y="3956077"/>
                </a:cubicBezTo>
                <a:cubicBezTo>
                  <a:pt x="7785498" y="3954701"/>
                  <a:pt x="7785154" y="3950972"/>
                  <a:pt x="7785154" y="3944892"/>
                </a:cubicBezTo>
                <a:lnTo>
                  <a:pt x="7785154" y="3817723"/>
                </a:lnTo>
                <a:close/>
                <a:moveTo>
                  <a:pt x="7457053" y="3817723"/>
                </a:moveTo>
                <a:cubicBezTo>
                  <a:pt x="7438124" y="3817723"/>
                  <a:pt x="7421317" y="3821652"/>
                  <a:pt x="7406633" y="3829511"/>
                </a:cubicBezTo>
                <a:cubicBezTo>
                  <a:pt x="7391948" y="3837369"/>
                  <a:pt x="7380734" y="3847780"/>
                  <a:pt x="7372991" y="3860744"/>
                </a:cubicBezTo>
                <a:cubicBezTo>
                  <a:pt x="7365247" y="3873707"/>
                  <a:pt x="7361375" y="3889194"/>
                  <a:pt x="7361375" y="3907206"/>
                </a:cubicBezTo>
                <a:cubicBezTo>
                  <a:pt x="7361375" y="3934624"/>
                  <a:pt x="7369865" y="3956364"/>
                  <a:pt x="7386843" y="3972425"/>
                </a:cubicBezTo>
                <a:cubicBezTo>
                  <a:pt x="7404396" y="3989289"/>
                  <a:pt x="7428028" y="3997721"/>
                  <a:pt x="7457741" y="3997721"/>
                </a:cubicBezTo>
                <a:cubicBezTo>
                  <a:pt x="7486881" y="3997721"/>
                  <a:pt x="7510169" y="3989346"/>
                  <a:pt x="7527607" y="3972597"/>
                </a:cubicBezTo>
                <a:cubicBezTo>
                  <a:pt x="7545045" y="3955848"/>
                  <a:pt x="7553763" y="3934051"/>
                  <a:pt x="7553763" y="3907206"/>
                </a:cubicBezTo>
                <a:cubicBezTo>
                  <a:pt x="7553763" y="3889424"/>
                  <a:pt x="7549834" y="3873908"/>
                  <a:pt x="7541976" y="3860657"/>
                </a:cubicBezTo>
                <a:cubicBezTo>
                  <a:pt x="7534117" y="3847407"/>
                  <a:pt x="7522903" y="3836939"/>
                  <a:pt x="7508333" y="3829252"/>
                </a:cubicBezTo>
                <a:cubicBezTo>
                  <a:pt x="7493764" y="3821566"/>
                  <a:pt x="7476670" y="3817723"/>
                  <a:pt x="7457053" y="3817723"/>
                </a:cubicBezTo>
                <a:close/>
                <a:moveTo>
                  <a:pt x="6968869" y="3817723"/>
                </a:moveTo>
                <a:cubicBezTo>
                  <a:pt x="6950857" y="3817723"/>
                  <a:pt x="6934739" y="3821595"/>
                  <a:pt x="6920514" y="3829338"/>
                </a:cubicBezTo>
                <a:cubicBezTo>
                  <a:pt x="6906288" y="3837082"/>
                  <a:pt x="6895160" y="3847809"/>
                  <a:pt x="6887129" y="3861518"/>
                </a:cubicBezTo>
                <a:cubicBezTo>
                  <a:pt x="6879099" y="3875227"/>
                  <a:pt x="6875084" y="3890342"/>
                  <a:pt x="6875084" y="3906862"/>
                </a:cubicBezTo>
                <a:cubicBezTo>
                  <a:pt x="6875084" y="3931986"/>
                  <a:pt x="6884032" y="3953410"/>
                  <a:pt x="6901929" y="3971134"/>
                </a:cubicBezTo>
                <a:cubicBezTo>
                  <a:pt x="6919825" y="3988859"/>
                  <a:pt x="6941852" y="3997721"/>
                  <a:pt x="6968008" y="3997721"/>
                </a:cubicBezTo>
                <a:cubicBezTo>
                  <a:pt x="6984299" y="3997721"/>
                  <a:pt x="6999471" y="3994251"/>
                  <a:pt x="7013524" y="3987310"/>
                </a:cubicBezTo>
                <a:cubicBezTo>
                  <a:pt x="7027578" y="3980369"/>
                  <a:pt x="7041373" y="3969155"/>
                  <a:pt x="7054910" y="3953668"/>
                </a:cubicBezTo>
                <a:lnTo>
                  <a:pt x="7031335" y="3929921"/>
                </a:lnTo>
                <a:cubicBezTo>
                  <a:pt x="7022501" y="3939328"/>
                  <a:pt x="7013553" y="3946355"/>
                  <a:pt x="7004490" y="3951001"/>
                </a:cubicBezTo>
                <a:cubicBezTo>
                  <a:pt x="6995427" y="3955647"/>
                  <a:pt x="6987052" y="3957970"/>
                  <a:pt x="6979366" y="3957970"/>
                </a:cubicBezTo>
                <a:cubicBezTo>
                  <a:pt x="6967320" y="3957970"/>
                  <a:pt x="6957138" y="3953467"/>
                  <a:pt x="6948821" y="3944462"/>
                </a:cubicBezTo>
                <a:cubicBezTo>
                  <a:pt x="6940504" y="3935456"/>
                  <a:pt x="6936230" y="3923668"/>
                  <a:pt x="6936001" y="3909099"/>
                </a:cubicBezTo>
                <a:lnTo>
                  <a:pt x="7051812" y="3909099"/>
                </a:lnTo>
                <a:cubicBezTo>
                  <a:pt x="7051812" y="3898888"/>
                  <a:pt x="7051468" y="3891432"/>
                  <a:pt x="7050780" y="3886728"/>
                </a:cubicBezTo>
                <a:cubicBezTo>
                  <a:pt x="7049174" y="3877321"/>
                  <a:pt x="7046220" y="3868229"/>
                  <a:pt x="7041918" y="3859453"/>
                </a:cubicBezTo>
                <a:cubicBezTo>
                  <a:pt x="7037616" y="3850677"/>
                  <a:pt x="7031937" y="3843191"/>
                  <a:pt x="7024882" y="3836996"/>
                </a:cubicBezTo>
                <a:cubicBezTo>
                  <a:pt x="7017826" y="3830801"/>
                  <a:pt x="7009595" y="3826040"/>
                  <a:pt x="7000188" y="3822713"/>
                </a:cubicBezTo>
                <a:cubicBezTo>
                  <a:pt x="6990780" y="3819386"/>
                  <a:pt x="6980341" y="3817723"/>
                  <a:pt x="6968869" y="3817723"/>
                </a:cubicBezTo>
                <a:close/>
                <a:moveTo>
                  <a:pt x="6143645" y="3817723"/>
                </a:moveTo>
                <a:cubicBezTo>
                  <a:pt x="6124257" y="3817723"/>
                  <a:pt x="6107966" y="3823344"/>
                  <a:pt x="6094774" y="3834587"/>
                </a:cubicBezTo>
                <a:cubicBezTo>
                  <a:pt x="6083186" y="3844453"/>
                  <a:pt x="6077393" y="3856614"/>
                  <a:pt x="6077393" y="3871068"/>
                </a:cubicBezTo>
                <a:cubicBezTo>
                  <a:pt x="6077393" y="3882311"/>
                  <a:pt x="6081093" y="3892034"/>
                  <a:pt x="6088493" y="3900236"/>
                </a:cubicBezTo>
                <a:cubicBezTo>
                  <a:pt x="6095892" y="3908439"/>
                  <a:pt x="6109859" y="3916154"/>
                  <a:pt x="6130394" y="3923382"/>
                </a:cubicBezTo>
                <a:lnTo>
                  <a:pt x="6167564" y="3936288"/>
                </a:lnTo>
                <a:cubicBezTo>
                  <a:pt x="6176168" y="3939270"/>
                  <a:pt x="6181733" y="3941966"/>
                  <a:pt x="6184256" y="3944376"/>
                </a:cubicBezTo>
                <a:cubicBezTo>
                  <a:pt x="6186780" y="3946785"/>
                  <a:pt x="6188042" y="3949309"/>
                  <a:pt x="6188042" y="3951947"/>
                </a:cubicBezTo>
                <a:cubicBezTo>
                  <a:pt x="6188042" y="3955045"/>
                  <a:pt x="6186437" y="3957741"/>
                  <a:pt x="6183224" y="3960035"/>
                </a:cubicBezTo>
                <a:cubicBezTo>
                  <a:pt x="6178979" y="3962903"/>
                  <a:pt x="6173760" y="3964337"/>
                  <a:pt x="6167564" y="3964337"/>
                </a:cubicBezTo>
                <a:cubicBezTo>
                  <a:pt x="6157583" y="3964337"/>
                  <a:pt x="6146627" y="3960695"/>
                  <a:pt x="6134696" y="3953410"/>
                </a:cubicBezTo>
                <a:cubicBezTo>
                  <a:pt x="6122765" y="3946125"/>
                  <a:pt x="6112727" y="3936116"/>
                  <a:pt x="6104582" y="3923382"/>
                </a:cubicBezTo>
                <a:lnTo>
                  <a:pt x="6072058" y="3937148"/>
                </a:lnTo>
                <a:lnTo>
                  <a:pt x="6093224" y="3993591"/>
                </a:lnTo>
                <a:lnTo>
                  <a:pt x="6116111" y="3993591"/>
                </a:lnTo>
                <a:lnTo>
                  <a:pt x="6120930" y="3984127"/>
                </a:lnTo>
                <a:cubicBezTo>
                  <a:pt x="6134237" y="3993190"/>
                  <a:pt x="6149840" y="3997721"/>
                  <a:pt x="6167736" y="3997721"/>
                </a:cubicBezTo>
                <a:cubicBezTo>
                  <a:pt x="6188615" y="3997721"/>
                  <a:pt x="6206053" y="3991870"/>
                  <a:pt x="6220049" y="3980169"/>
                </a:cubicBezTo>
                <a:cubicBezTo>
                  <a:pt x="6231980" y="3970188"/>
                  <a:pt x="6237946" y="3957396"/>
                  <a:pt x="6237946" y="3941794"/>
                </a:cubicBezTo>
                <a:cubicBezTo>
                  <a:pt x="6237946" y="3933076"/>
                  <a:pt x="6236024" y="3925475"/>
                  <a:pt x="6232181" y="3918993"/>
                </a:cubicBezTo>
                <a:cubicBezTo>
                  <a:pt x="6228338" y="3912512"/>
                  <a:pt x="6222573" y="3907034"/>
                  <a:pt x="6214887" y="3902560"/>
                </a:cubicBezTo>
                <a:cubicBezTo>
                  <a:pt x="6207200" y="3898085"/>
                  <a:pt x="6199171" y="3894357"/>
                  <a:pt x="6190795" y="3891374"/>
                </a:cubicBezTo>
                <a:lnTo>
                  <a:pt x="6143473" y="3874510"/>
                </a:lnTo>
                <a:cubicBezTo>
                  <a:pt x="6136819" y="3872216"/>
                  <a:pt x="6132431" y="3870036"/>
                  <a:pt x="6130309" y="3867971"/>
                </a:cubicBezTo>
                <a:cubicBezTo>
                  <a:pt x="6128186" y="3865906"/>
                  <a:pt x="6127125" y="3863669"/>
                  <a:pt x="6127125" y="3861260"/>
                </a:cubicBezTo>
                <a:cubicBezTo>
                  <a:pt x="6127125" y="3858392"/>
                  <a:pt x="6128616" y="3855925"/>
                  <a:pt x="6131599" y="3853860"/>
                </a:cubicBezTo>
                <a:cubicBezTo>
                  <a:pt x="6134582" y="3851795"/>
                  <a:pt x="6139113" y="3850763"/>
                  <a:pt x="6145193" y="3850763"/>
                </a:cubicBezTo>
                <a:cubicBezTo>
                  <a:pt x="6154371" y="3850763"/>
                  <a:pt x="6163636" y="3853602"/>
                  <a:pt x="6172985" y="3859281"/>
                </a:cubicBezTo>
                <a:cubicBezTo>
                  <a:pt x="6182334" y="3864960"/>
                  <a:pt x="6190107" y="3872789"/>
                  <a:pt x="6196302" y="3882770"/>
                </a:cubicBezTo>
                <a:lnTo>
                  <a:pt x="6228825" y="3869692"/>
                </a:lnTo>
                <a:lnTo>
                  <a:pt x="6214887" y="3821853"/>
                </a:lnTo>
                <a:lnTo>
                  <a:pt x="6192344" y="3821853"/>
                </a:lnTo>
                <a:lnTo>
                  <a:pt x="6187870" y="3829424"/>
                </a:lnTo>
                <a:cubicBezTo>
                  <a:pt x="6175595" y="3821623"/>
                  <a:pt x="6160853" y="3817723"/>
                  <a:pt x="6143645" y="3817723"/>
                </a:cubicBezTo>
                <a:close/>
                <a:moveTo>
                  <a:pt x="5968744" y="3817723"/>
                </a:moveTo>
                <a:cubicBezTo>
                  <a:pt x="5950732" y="3817723"/>
                  <a:pt x="5934614" y="3821595"/>
                  <a:pt x="5920389" y="3829338"/>
                </a:cubicBezTo>
                <a:cubicBezTo>
                  <a:pt x="5906163" y="3837082"/>
                  <a:pt x="5895035" y="3847809"/>
                  <a:pt x="5887004" y="3861518"/>
                </a:cubicBezTo>
                <a:cubicBezTo>
                  <a:pt x="5878974" y="3875227"/>
                  <a:pt x="5874959" y="3890342"/>
                  <a:pt x="5874959" y="3906862"/>
                </a:cubicBezTo>
                <a:cubicBezTo>
                  <a:pt x="5874959" y="3931986"/>
                  <a:pt x="5883907" y="3953410"/>
                  <a:pt x="5901804" y="3971134"/>
                </a:cubicBezTo>
                <a:cubicBezTo>
                  <a:pt x="5919700" y="3988859"/>
                  <a:pt x="5941727" y="3997721"/>
                  <a:pt x="5967883" y="3997721"/>
                </a:cubicBezTo>
                <a:cubicBezTo>
                  <a:pt x="5984175" y="3997721"/>
                  <a:pt x="5999346" y="3994251"/>
                  <a:pt x="6013399" y="3987310"/>
                </a:cubicBezTo>
                <a:cubicBezTo>
                  <a:pt x="6027453" y="3980369"/>
                  <a:pt x="6041248" y="3969155"/>
                  <a:pt x="6054785" y="3953668"/>
                </a:cubicBezTo>
                <a:lnTo>
                  <a:pt x="6031210" y="3929921"/>
                </a:lnTo>
                <a:cubicBezTo>
                  <a:pt x="6022376" y="3939328"/>
                  <a:pt x="6013429" y="3946355"/>
                  <a:pt x="6004365" y="3951001"/>
                </a:cubicBezTo>
                <a:cubicBezTo>
                  <a:pt x="5995302" y="3955647"/>
                  <a:pt x="5986927" y="3957970"/>
                  <a:pt x="5979241" y="3957970"/>
                </a:cubicBezTo>
                <a:cubicBezTo>
                  <a:pt x="5967196" y="3957970"/>
                  <a:pt x="5957013" y="3953467"/>
                  <a:pt x="5948697" y="3944462"/>
                </a:cubicBezTo>
                <a:cubicBezTo>
                  <a:pt x="5940380" y="3935456"/>
                  <a:pt x="5936105" y="3923668"/>
                  <a:pt x="5935876" y="3909099"/>
                </a:cubicBezTo>
                <a:lnTo>
                  <a:pt x="6051687" y="3909099"/>
                </a:lnTo>
                <a:cubicBezTo>
                  <a:pt x="6051687" y="3898888"/>
                  <a:pt x="6051343" y="3891432"/>
                  <a:pt x="6050655" y="3886728"/>
                </a:cubicBezTo>
                <a:cubicBezTo>
                  <a:pt x="6049049" y="3877321"/>
                  <a:pt x="6046095" y="3868229"/>
                  <a:pt x="6041793" y="3859453"/>
                </a:cubicBezTo>
                <a:cubicBezTo>
                  <a:pt x="6037491" y="3850677"/>
                  <a:pt x="6031813" y="3843191"/>
                  <a:pt x="6024757" y="3836996"/>
                </a:cubicBezTo>
                <a:cubicBezTo>
                  <a:pt x="6017701" y="3830801"/>
                  <a:pt x="6009470" y="3826040"/>
                  <a:pt x="6000063" y="3822713"/>
                </a:cubicBezTo>
                <a:cubicBezTo>
                  <a:pt x="5990655" y="3819386"/>
                  <a:pt x="5980217" y="3817723"/>
                  <a:pt x="5968744" y="3817723"/>
                </a:cubicBezTo>
                <a:close/>
                <a:moveTo>
                  <a:pt x="5497764" y="3817723"/>
                </a:moveTo>
                <a:cubicBezTo>
                  <a:pt x="5479794" y="3824920"/>
                  <a:pt x="5460508" y="3829796"/>
                  <a:pt x="5439906" y="3832350"/>
                </a:cubicBezTo>
                <a:lnTo>
                  <a:pt x="5439906" y="3865562"/>
                </a:lnTo>
                <a:lnTo>
                  <a:pt x="5465375" y="3865562"/>
                </a:lnTo>
                <a:lnTo>
                  <a:pt x="5465375" y="3945607"/>
                </a:lnTo>
                <a:cubicBezTo>
                  <a:pt x="5465375" y="3950646"/>
                  <a:pt x="5464887" y="3954024"/>
                  <a:pt x="5463912" y="3955741"/>
                </a:cubicBezTo>
                <a:cubicBezTo>
                  <a:pt x="5462936" y="3957458"/>
                  <a:pt x="5461503" y="3958661"/>
                  <a:pt x="5459610" y="3959348"/>
                </a:cubicBezTo>
                <a:cubicBezTo>
                  <a:pt x="5457717" y="3960036"/>
                  <a:pt x="5452812" y="3960379"/>
                  <a:pt x="5444897" y="3960379"/>
                </a:cubicBezTo>
                <a:lnTo>
                  <a:pt x="5439906" y="3960379"/>
                </a:lnTo>
                <a:lnTo>
                  <a:pt x="5439906" y="3993591"/>
                </a:lnTo>
                <a:lnTo>
                  <a:pt x="5539886" y="3993591"/>
                </a:lnTo>
                <a:lnTo>
                  <a:pt x="5539886" y="3960379"/>
                </a:lnTo>
                <a:lnTo>
                  <a:pt x="5534331" y="3960379"/>
                </a:lnTo>
                <a:cubicBezTo>
                  <a:pt x="5528197" y="3960379"/>
                  <a:pt x="5524320" y="3959520"/>
                  <a:pt x="5522700" y="3957802"/>
                </a:cubicBezTo>
                <a:cubicBezTo>
                  <a:pt x="5521080" y="3956084"/>
                  <a:pt x="5520269" y="3951503"/>
                  <a:pt x="5520269" y="3944058"/>
                </a:cubicBezTo>
                <a:lnTo>
                  <a:pt x="5520269" y="3875857"/>
                </a:lnTo>
                <a:cubicBezTo>
                  <a:pt x="5529791" y="3869101"/>
                  <a:pt x="5537362" y="3864635"/>
                  <a:pt x="5542984" y="3862459"/>
                </a:cubicBezTo>
                <a:cubicBezTo>
                  <a:pt x="5548605" y="3860283"/>
                  <a:pt x="5553882" y="3859195"/>
                  <a:pt x="5558815" y="3859195"/>
                </a:cubicBezTo>
                <a:cubicBezTo>
                  <a:pt x="5564782" y="3859195"/>
                  <a:pt x="5569140" y="3861199"/>
                  <a:pt x="5571894" y="3865207"/>
                </a:cubicBezTo>
                <a:cubicBezTo>
                  <a:pt x="5573614" y="3867612"/>
                  <a:pt x="5574475" y="3872881"/>
                  <a:pt x="5574475" y="3881012"/>
                </a:cubicBezTo>
                <a:lnTo>
                  <a:pt x="5574475" y="3944058"/>
                </a:lnTo>
                <a:cubicBezTo>
                  <a:pt x="5574475" y="3950130"/>
                  <a:pt x="5574016" y="3954081"/>
                  <a:pt x="5573098" y="3955913"/>
                </a:cubicBezTo>
                <a:cubicBezTo>
                  <a:pt x="5572181" y="3957745"/>
                  <a:pt x="5570287" y="3959062"/>
                  <a:pt x="5567420" y="3959863"/>
                </a:cubicBezTo>
                <a:cubicBezTo>
                  <a:pt x="5566502" y="3960092"/>
                  <a:pt x="5562200" y="3960265"/>
                  <a:pt x="5554513" y="3960379"/>
                </a:cubicBezTo>
                <a:lnTo>
                  <a:pt x="5554513" y="3993591"/>
                </a:lnTo>
                <a:lnTo>
                  <a:pt x="5655526" y="3993591"/>
                </a:lnTo>
                <a:lnTo>
                  <a:pt x="5655526" y="3960379"/>
                </a:lnTo>
                <a:lnTo>
                  <a:pt x="5647094" y="3960379"/>
                </a:lnTo>
                <a:cubicBezTo>
                  <a:pt x="5640210" y="3960379"/>
                  <a:pt x="5636080" y="3960092"/>
                  <a:pt x="5634704" y="3959519"/>
                </a:cubicBezTo>
                <a:cubicBezTo>
                  <a:pt x="5632868" y="3958716"/>
                  <a:pt x="5631520" y="3957454"/>
                  <a:pt x="5630660" y="3955733"/>
                </a:cubicBezTo>
                <a:cubicBezTo>
                  <a:pt x="5629799" y="3954012"/>
                  <a:pt x="5629369" y="3950112"/>
                  <a:pt x="5629369" y="3944031"/>
                </a:cubicBezTo>
                <a:lnTo>
                  <a:pt x="5629369" y="3872445"/>
                </a:lnTo>
                <a:cubicBezTo>
                  <a:pt x="5629369" y="3859482"/>
                  <a:pt x="5627419" y="3849472"/>
                  <a:pt x="5623518" y="3842417"/>
                </a:cubicBezTo>
                <a:cubicBezTo>
                  <a:pt x="5619618" y="3835361"/>
                  <a:pt x="5613394" y="3829482"/>
                  <a:pt x="5604847" y="3824778"/>
                </a:cubicBezTo>
                <a:cubicBezTo>
                  <a:pt x="5596300" y="3820075"/>
                  <a:pt x="5586463" y="3817723"/>
                  <a:pt x="5575335" y="3817723"/>
                </a:cubicBezTo>
                <a:cubicBezTo>
                  <a:pt x="5565699" y="3817723"/>
                  <a:pt x="5556263" y="3819329"/>
                  <a:pt x="5547028" y="3822541"/>
                </a:cubicBezTo>
                <a:cubicBezTo>
                  <a:pt x="5537793" y="3825753"/>
                  <a:pt x="5526694" y="3831776"/>
                  <a:pt x="5513730" y="3840610"/>
                </a:cubicBezTo>
                <a:lnTo>
                  <a:pt x="5513730" y="3817723"/>
                </a:lnTo>
                <a:close/>
                <a:moveTo>
                  <a:pt x="5323686" y="3817723"/>
                </a:moveTo>
                <a:cubicBezTo>
                  <a:pt x="5307740" y="3817723"/>
                  <a:pt x="5293399" y="3820247"/>
                  <a:pt x="5280665" y="3825295"/>
                </a:cubicBezTo>
                <a:cubicBezTo>
                  <a:pt x="5267931" y="3830342"/>
                  <a:pt x="5258352" y="3836824"/>
                  <a:pt x="5251927" y="3844740"/>
                </a:cubicBezTo>
                <a:cubicBezTo>
                  <a:pt x="5247109" y="3850705"/>
                  <a:pt x="5244700" y="3857531"/>
                  <a:pt x="5244700" y="3865218"/>
                </a:cubicBezTo>
                <a:cubicBezTo>
                  <a:pt x="5244700" y="3871986"/>
                  <a:pt x="5247051" y="3877665"/>
                  <a:pt x="5251755" y="3882254"/>
                </a:cubicBezTo>
                <a:cubicBezTo>
                  <a:pt x="5256459" y="3886843"/>
                  <a:pt x="5262482" y="3889137"/>
                  <a:pt x="5269824" y="3889137"/>
                </a:cubicBezTo>
                <a:cubicBezTo>
                  <a:pt x="5275675" y="3889137"/>
                  <a:pt x="5280752" y="3887588"/>
                  <a:pt x="5285054" y="3884491"/>
                </a:cubicBezTo>
                <a:cubicBezTo>
                  <a:pt x="5289356" y="3881393"/>
                  <a:pt x="5293055" y="3876288"/>
                  <a:pt x="5296152" y="3869176"/>
                </a:cubicBezTo>
                <a:cubicBezTo>
                  <a:pt x="5298562" y="3863554"/>
                  <a:pt x="5300684" y="3859768"/>
                  <a:pt x="5302519" y="3857818"/>
                </a:cubicBezTo>
                <a:cubicBezTo>
                  <a:pt x="5304355" y="3855868"/>
                  <a:pt x="5306822" y="3854262"/>
                  <a:pt x="5309919" y="3853000"/>
                </a:cubicBezTo>
                <a:cubicBezTo>
                  <a:pt x="5313016" y="3851738"/>
                  <a:pt x="5316458" y="3851107"/>
                  <a:pt x="5320244" y="3851107"/>
                </a:cubicBezTo>
                <a:cubicBezTo>
                  <a:pt x="5325177" y="3851107"/>
                  <a:pt x="5329307" y="3852053"/>
                  <a:pt x="5332634" y="3853946"/>
                </a:cubicBezTo>
                <a:cubicBezTo>
                  <a:pt x="5335961" y="3855839"/>
                  <a:pt x="5338255" y="3858220"/>
                  <a:pt x="5339517" y="3861088"/>
                </a:cubicBezTo>
                <a:cubicBezTo>
                  <a:pt x="5340780" y="3863956"/>
                  <a:pt x="5341410" y="3869176"/>
                  <a:pt x="5341410" y="3876747"/>
                </a:cubicBezTo>
                <a:lnTo>
                  <a:pt x="5341410" y="3889481"/>
                </a:lnTo>
                <a:cubicBezTo>
                  <a:pt x="5320645" y="3891087"/>
                  <a:pt x="5303007" y="3893755"/>
                  <a:pt x="5288495" y="3897483"/>
                </a:cubicBezTo>
                <a:cubicBezTo>
                  <a:pt x="5273982" y="3901212"/>
                  <a:pt x="5263256" y="3905485"/>
                  <a:pt x="5256315" y="3910303"/>
                </a:cubicBezTo>
                <a:cubicBezTo>
                  <a:pt x="5249374" y="3915122"/>
                  <a:pt x="5244155" y="3920743"/>
                  <a:pt x="5240656" y="3927167"/>
                </a:cubicBezTo>
                <a:cubicBezTo>
                  <a:pt x="5237157" y="3933592"/>
                  <a:pt x="5235407" y="3940647"/>
                  <a:pt x="5235407" y="3948334"/>
                </a:cubicBezTo>
                <a:cubicBezTo>
                  <a:pt x="5235407" y="3961871"/>
                  <a:pt x="5240455" y="3973257"/>
                  <a:pt x="5250550" y="3982492"/>
                </a:cubicBezTo>
                <a:cubicBezTo>
                  <a:pt x="5260646" y="3991727"/>
                  <a:pt x="5273897" y="3996345"/>
                  <a:pt x="5290302" y="3996345"/>
                </a:cubicBezTo>
                <a:cubicBezTo>
                  <a:pt x="5299021" y="3996345"/>
                  <a:pt x="5308055" y="3994767"/>
                  <a:pt x="5317405" y="3991612"/>
                </a:cubicBezTo>
                <a:cubicBezTo>
                  <a:pt x="5326754" y="3988457"/>
                  <a:pt x="5337165" y="3983151"/>
                  <a:pt x="5348638" y="3975695"/>
                </a:cubicBezTo>
                <a:cubicBezTo>
                  <a:pt x="5353685" y="3982578"/>
                  <a:pt x="5359938" y="3987740"/>
                  <a:pt x="5367395" y="3991182"/>
                </a:cubicBezTo>
                <a:cubicBezTo>
                  <a:pt x="5374852" y="3994624"/>
                  <a:pt x="5383857" y="3996345"/>
                  <a:pt x="5394412" y="3996345"/>
                </a:cubicBezTo>
                <a:cubicBezTo>
                  <a:pt x="5403360" y="3996345"/>
                  <a:pt x="5412710" y="3994796"/>
                  <a:pt x="5422461" y="3991698"/>
                </a:cubicBezTo>
                <a:lnTo>
                  <a:pt x="5422461" y="3958142"/>
                </a:lnTo>
                <a:cubicBezTo>
                  <a:pt x="5417069" y="3959978"/>
                  <a:pt x="5412767" y="3960896"/>
                  <a:pt x="5409555" y="3960896"/>
                </a:cubicBezTo>
                <a:cubicBezTo>
                  <a:pt x="5406343" y="3960896"/>
                  <a:pt x="5403418" y="3960092"/>
                  <a:pt x="5400779" y="3958486"/>
                </a:cubicBezTo>
                <a:cubicBezTo>
                  <a:pt x="5398140" y="3956880"/>
                  <a:pt x="5396419" y="3955016"/>
                  <a:pt x="5395616" y="3952894"/>
                </a:cubicBezTo>
                <a:cubicBezTo>
                  <a:pt x="5394814" y="3950771"/>
                  <a:pt x="5394412" y="3945924"/>
                  <a:pt x="5394412" y="3938353"/>
                </a:cubicBezTo>
                <a:lnTo>
                  <a:pt x="5394412" y="3876747"/>
                </a:lnTo>
                <a:cubicBezTo>
                  <a:pt x="5394412" y="3862063"/>
                  <a:pt x="5392203" y="3851136"/>
                  <a:pt x="5387786" y="3843965"/>
                </a:cubicBezTo>
                <a:cubicBezTo>
                  <a:pt x="5383369" y="3836795"/>
                  <a:pt x="5375569" y="3830629"/>
                  <a:pt x="5364383" y="3825467"/>
                </a:cubicBezTo>
                <a:cubicBezTo>
                  <a:pt x="5353198" y="3820304"/>
                  <a:pt x="5339632" y="3817723"/>
                  <a:pt x="5323686" y="3817723"/>
                </a:cubicBezTo>
                <a:close/>
                <a:moveTo>
                  <a:pt x="4897237" y="3817723"/>
                </a:moveTo>
                <a:cubicBezTo>
                  <a:pt x="4877505" y="3817723"/>
                  <a:pt x="4860383" y="3821623"/>
                  <a:pt x="4845871" y="3829424"/>
                </a:cubicBezTo>
                <a:cubicBezTo>
                  <a:pt x="4831358" y="3837226"/>
                  <a:pt x="4819943" y="3848124"/>
                  <a:pt x="4811626" y="3862120"/>
                </a:cubicBezTo>
                <a:cubicBezTo>
                  <a:pt x="4803309" y="3876116"/>
                  <a:pt x="4799150" y="3891546"/>
                  <a:pt x="4799150" y="3908410"/>
                </a:cubicBezTo>
                <a:cubicBezTo>
                  <a:pt x="4799150" y="3933305"/>
                  <a:pt x="4808070" y="3954414"/>
                  <a:pt x="4825909" y="3971737"/>
                </a:cubicBezTo>
                <a:cubicBezTo>
                  <a:pt x="4843748" y="3989060"/>
                  <a:pt x="4865975" y="3997721"/>
                  <a:pt x="4892591" y="3997721"/>
                </a:cubicBezTo>
                <a:cubicBezTo>
                  <a:pt x="4909226" y="3997721"/>
                  <a:pt x="4924828" y="3993993"/>
                  <a:pt x="4939397" y="3986536"/>
                </a:cubicBezTo>
                <a:cubicBezTo>
                  <a:pt x="4953967" y="3979079"/>
                  <a:pt x="4968021" y="3967148"/>
                  <a:pt x="4981558" y="3950743"/>
                </a:cubicBezTo>
                <a:lnTo>
                  <a:pt x="4956262" y="3928544"/>
                </a:lnTo>
                <a:cubicBezTo>
                  <a:pt x="4946854" y="3939328"/>
                  <a:pt x="4938079" y="3946899"/>
                  <a:pt x="4929934" y="3951259"/>
                </a:cubicBezTo>
                <a:cubicBezTo>
                  <a:pt x="4921788" y="3955618"/>
                  <a:pt x="4913700" y="3957798"/>
                  <a:pt x="4905669" y="3957798"/>
                </a:cubicBezTo>
                <a:cubicBezTo>
                  <a:pt x="4897295" y="3957798"/>
                  <a:pt x="4889637" y="3955618"/>
                  <a:pt x="4882696" y="3951259"/>
                </a:cubicBezTo>
                <a:cubicBezTo>
                  <a:pt x="4875756" y="3946899"/>
                  <a:pt x="4870220" y="3940504"/>
                  <a:pt x="4866090" y="3932072"/>
                </a:cubicBezTo>
                <a:cubicBezTo>
                  <a:pt x="4861960" y="3923640"/>
                  <a:pt x="4859895" y="3914146"/>
                  <a:pt x="4859895" y="3903592"/>
                </a:cubicBezTo>
                <a:cubicBezTo>
                  <a:pt x="4859895" y="3893955"/>
                  <a:pt x="4861645" y="3885237"/>
                  <a:pt x="4865144" y="3877436"/>
                </a:cubicBezTo>
                <a:cubicBezTo>
                  <a:pt x="4868643" y="3869634"/>
                  <a:pt x="4873117" y="3863812"/>
                  <a:pt x="4878566" y="3859969"/>
                </a:cubicBezTo>
                <a:cubicBezTo>
                  <a:pt x="4884015" y="3856126"/>
                  <a:pt x="4889723" y="3854204"/>
                  <a:pt x="4895689" y="3854204"/>
                </a:cubicBezTo>
                <a:cubicBezTo>
                  <a:pt x="4899359" y="3854204"/>
                  <a:pt x="4902629" y="3854864"/>
                  <a:pt x="4905497" y="3856183"/>
                </a:cubicBezTo>
                <a:cubicBezTo>
                  <a:pt x="4908366" y="3857503"/>
                  <a:pt x="4910832" y="3859367"/>
                  <a:pt x="4912897" y="3861776"/>
                </a:cubicBezTo>
                <a:cubicBezTo>
                  <a:pt x="4914962" y="3864185"/>
                  <a:pt x="4917887" y="3869118"/>
                  <a:pt x="4921674" y="3876575"/>
                </a:cubicBezTo>
                <a:cubicBezTo>
                  <a:pt x="4924656" y="3882541"/>
                  <a:pt x="4926663" y="3886097"/>
                  <a:pt x="4927696" y="3887244"/>
                </a:cubicBezTo>
                <a:cubicBezTo>
                  <a:pt x="4929990" y="3889883"/>
                  <a:pt x="4932858" y="3892063"/>
                  <a:pt x="4936300" y="3893783"/>
                </a:cubicBezTo>
                <a:cubicBezTo>
                  <a:pt x="4939742" y="3895504"/>
                  <a:pt x="4943642" y="3896365"/>
                  <a:pt x="4948001" y="3896365"/>
                </a:cubicBezTo>
                <a:cubicBezTo>
                  <a:pt x="4953394" y="3896365"/>
                  <a:pt x="4958499" y="3895103"/>
                  <a:pt x="4963318" y="3892579"/>
                </a:cubicBezTo>
                <a:cubicBezTo>
                  <a:pt x="4968135" y="3890055"/>
                  <a:pt x="4971720" y="3886757"/>
                  <a:pt x="4974072" y="3882684"/>
                </a:cubicBezTo>
                <a:cubicBezTo>
                  <a:pt x="4976424" y="3878611"/>
                  <a:pt x="4977600" y="3873994"/>
                  <a:pt x="4977600" y="3868831"/>
                </a:cubicBezTo>
                <a:cubicBezTo>
                  <a:pt x="4977600" y="3856671"/>
                  <a:pt x="4970114" y="3845113"/>
                  <a:pt x="4955143" y="3834157"/>
                </a:cubicBezTo>
                <a:cubicBezTo>
                  <a:pt x="4940172" y="3823201"/>
                  <a:pt x="4920870" y="3817723"/>
                  <a:pt x="4897237" y="3817723"/>
                </a:cubicBezTo>
                <a:close/>
                <a:moveTo>
                  <a:pt x="4316664" y="3817723"/>
                </a:moveTo>
                <a:cubicBezTo>
                  <a:pt x="4298694" y="3824920"/>
                  <a:pt x="4279408" y="3829796"/>
                  <a:pt x="4258807" y="3832350"/>
                </a:cubicBezTo>
                <a:lnTo>
                  <a:pt x="4258807" y="3865562"/>
                </a:lnTo>
                <a:lnTo>
                  <a:pt x="4284275" y="3865562"/>
                </a:lnTo>
                <a:lnTo>
                  <a:pt x="4284275" y="3945607"/>
                </a:lnTo>
                <a:cubicBezTo>
                  <a:pt x="4284275" y="3950646"/>
                  <a:pt x="4283787" y="3954024"/>
                  <a:pt x="4282812" y="3955741"/>
                </a:cubicBezTo>
                <a:cubicBezTo>
                  <a:pt x="4281837" y="3957458"/>
                  <a:pt x="4280403" y="3958661"/>
                  <a:pt x="4278510" y="3959348"/>
                </a:cubicBezTo>
                <a:cubicBezTo>
                  <a:pt x="4276617" y="3960036"/>
                  <a:pt x="4271712" y="3960379"/>
                  <a:pt x="4263797" y="3960379"/>
                </a:cubicBezTo>
                <a:lnTo>
                  <a:pt x="4258807" y="3960379"/>
                </a:lnTo>
                <a:lnTo>
                  <a:pt x="4258807" y="3993591"/>
                </a:lnTo>
                <a:lnTo>
                  <a:pt x="4358786" y="3993591"/>
                </a:lnTo>
                <a:lnTo>
                  <a:pt x="4358786" y="3960379"/>
                </a:lnTo>
                <a:lnTo>
                  <a:pt x="4353231" y="3960379"/>
                </a:lnTo>
                <a:cubicBezTo>
                  <a:pt x="4347097" y="3960379"/>
                  <a:pt x="4343220" y="3959520"/>
                  <a:pt x="4341600" y="3957802"/>
                </a:cubicBezTo>
                <a:cubicBezTo>
                  <a:pt x="4339980" y="3956084"/>
                  <a:pt x="4339169" y="3951503"/>
                  <a:pt x="4339169" y="3944058"/>
                </a:cubicBezTo>
                <a:lnTo>
                  <a:pt x="4339169" y="3875857"/>
                </a:lnTo>
                <a:cubicBezTo>
                  <a:pt x="4348691" y="3869101"/>
                  <a:pt x="4356262" y="3864635"/>
                  <a:pt x="4361884" y="3862459"/>
                </a:cubicBezTo>
                <a:cubicBezTo>
                  <a:pt x="4367505" y="3860283"/>
                  <a:pt x="4372782" y="3859195"/>
                  <a:pt x="4377715" y="3859195"/>
                </a:cubicBezTo>
                <a:cubicBezTo>
                  <a:pt x="4383682" y="3859195"/>
                  <a:pt x="4388040" y="3861199"/>
                  <a:pt x="4390794" y="3865207"/>
                </a:cubicBezTo>
                <a:cubicBezTo>
                  <a:pt x="4392514" y="3867612"/>
                  <a:pt x="4393375" y="3872881"/>
                  <a:pt x="4393375" y="3881012"/>
                </a:cubicBezTo>
                <a:lnTo>
                  <a:pt x="4393375" y="3944058"/>
                </a:lnTo>
                <a:cubicBezTo>
                  <a:pt x="4393375" y="3950130"/>
                  <a:pt x="4392916" y="3954081"/>
                  <a:pt x="4391998" y="3955913"/>
                </a:cubicBezTo>
                <a:cubicBezTo>
                  <a:pt x="4391081" y="3957745"/>
                  <a:pt x="4389188" y="3959062"/>
                  <a:pt x="4386319" y="3959863"/>
                </a:cubicBezTo>
                <a:cubicBezTo>
                  <a:pt x="4385402" y="3960092"/>
                  <a:pt x="4381100" y="3960265"/>
                  <a:pt x="4373413" y="3960379"/>
                </a:cubicBezTo>
                <a:lnTo>
                  <a:pt x="4373413" y="3993591"/>
                </a:lnTo>
                <a:lnTo>
                  <a:pt x="4474426" y="3993591"/>
                </a:lnTo>
                <a:lnTo>
                  <a:pt x="4474426" y="3960379"/>
                </a:lnTo>
                <a:lnTo>
                  <a:pt x="4465994" y="3960379"/>
                </a:lnTo>
                <a:cubicBezTo>
                  <a:pt x="4459110" y="3960379"/>
                  <a:pt x="4454980" y="3960092"/>
                  <a:pt x="4453604" y="3959519"/>
                </a:cubicBezTo>
                <a:cubicBezTo>
                  <a:pt x="4451768" y="3958716"/>
                  <a:pt x="4450420" y="3957454"/>
                  <a:pt x="4449560" y="3955733"/>
                </a:cubicBezTo>
                <a:cubicBezTo>
                  <a:pt x="4448699" y="3954012"/>
                  <a:pt x="4448269" y="3950112"/>
                  <a:pt x="4448269" y="3944031"/>
                </a:cubicBezTo>
                <a:lnTo>
                  <a:pt x="4448269" y="3872445"/>
                </a:lnTo>
                <a:cubicBezTo>
                  <a:pt x="4448269" y="3859482"/>
                  <a:pt x="4446319" y="3849472"/>
                  <a:pt x="4442418" y="3842417"/>
                </a:cubicBezTo>
                <a:cubicBezTo>
                  <a:pt x="4438518" y="3835361"/>
                  <a:pt x="4432294" y="3829482"/>
                  <a:pt x="4423747" y="3824778"/>
                </a:cubicBezTo>
                <a:cubicBezTo>
                  <a:pt x="4415201" y="3820075"/>
                  <a:pt x="4405363" y="3817723"/>
                  <a:pt x="4394235" y="3817723"/>
                </a:cubicBezTo>
                <a:cubicBezTo>
                  <a:pt x="4384599" y="3817723"/>
                  <a:pt x="4375163" y="3819329"/>
                  <a:pt x="4365928" y="3822541"/>
                </a:cubicBezTo>
                <a:cubicBezTo>
                  <a:pt x="4356693" y="3825753"/>
                  <a:pt x="4345594" y="3831776"/>
                  <a:pt x="4332630" y="3840610"/>
                </a:cubicBezTo>
                <a:lnTo>
                  <a:pt x="4332630" y="3817723"/>
                </a:lnTo>
                <a:close/>
                <a:moveTo>
                  <a:pt x="4149469" y="3817723"/>
                </a:moveTo>
                <a:cubicBezTo>
                  <a:pt x="4131458" y="3817723"/>
                  <a:pt x="4115339" y="3821595"/>
                  <a:pt x="4101114" y="3829338"/>
                </a:cubicBezTo>
                <a:cubicBezTo>
                  <a:pt x="4086888" y="3837082"/>
                  <a:pt x="4075760" y="3847809"/>
                  <a:pt x="4067730" y="3861518"/>
                </a:cubicBezTo>
                <a:cubicBezTo>
                  <a:pt x="4059699" y="3875227"/>
                  <a:pt x="4055684" y="3890342"/>
                  <a:pt x="4055684" y="3906862"/>
                </a:cubicBezTo>
                <a:cubicBezTo>
                  <a:pt x="4055684" y="3931986"/>
                  <a:pt x="4064632" y="3953410"/>
                  <a:pt x="4082529" y="3971134"/>
                </a:cubicBezTo>
                <a:cubicBezTo>
                  <a:pt x="4100425" y="3988859"/>
                  <a:pt x="4122452" y="3997721"/>
                  <a:pt x="4148609" y="3997721"/>
                </a:cubicBezTo>
                <a:cubicBezTo>
                  <a:pt x="4164899" y="3997721"/>
                  <a:pt x="4180071" y="3994251"/>
                  <a:pt x="4194124" y="3987310"/>
                </a:cubicBezTo>
                <a:cubicBezTo>
                  <a:pt x="4208178" y="3980369"/>
                  <a:pt x="4221973" y="3969155"/>
                  <a:pt x="4235510" y="3953668"/>
                </a:cubicBezTo>
                <a:lnTo>
                  <a:pt x="4211935" y="3929921"/>
                </a:lnTo>
                <a:cubicBezTo>
                  <a:pt x="4203101" y="3939328"/>
                  <a:pt x="4194153" y="3946355"/>
                  <a:pt x="4185090" y="3951001"/>
                </a:cubicBezTo>
                <a:cubicBezTo>
                  <a:pt x="4176027" y="3955647"/>
                  <a:pt x="4167652" y="3957970"/>
                  <a:pt x="4159966" y="3957970"/>
                </a:cubicBezTo>
                <a:cubicBezTo>
                  <a:pt x="4147920" y="3957970"/>
                  <a:pt x="4137739" y="3953467"/>
                  <a:pt x="4129421" y="3944462"/>
                </a:cubicBezTo>
                <a:cubicBezTo>
                  <a:pt x="4121104" y="3935456"/>
                  <a:pt x="4116831" y="3923668"/>
                  <a:pt x="4116601" y="3909099"/>
                </a:cubicBezTo>
                <a:lnTo>
                  <a:pt x="4232413" y="3909099"/>
                </a:lnTo>
                <a:cubicBezTo>
                  <a:pt x="4232413" y="3898888"/>
                  <a:pt x="4232068" y="3891432"/>
                  <a:pt x="4231380" y="3886728"/>
                </a:cubicBezTo>
                <a:cubicBezTo>
                  <a:pt x="4229774" y="3877321"/>
                  <a:pt x="4226820" y="3868229"/>
                  <a:pt x="4222518" y="3859453"/>
                </a:cubicBezTo>
                <a:cubicBezTo>
                  <a:pt x="4218216" y="3850677"/>
                  <a:pt x="4212537" y="3843191"/>
                  <a:pt x="4205482" y="3836996"/>
                </a:cubicBezTo>
                <a:cubicBezTo>
                  <a:pt x="4198426" y="3830801"/>
                  <a:pt x="4190195" y="3826040"/>
                  <a:pt x="4180788" y="3822713"/>
                </a:cubicBezTo>
                <a:cubicBezTo>
                  <a:pt x="4171381" y="3819386"/>
                  <a:pt x="4160941" y="3817723"/>
                  <a:pt x="4149469" y="3817723"/>
                </a:cubicBezTo>
                <a:close/>
                <a:moveTo>
                  <a:pt x="3954262" y="3817723"/>
                </a:moveTo>
                <a:cubicBezTo>
                  <a:pt x="3934530" y="3817723"/>
                  <a:pt x="3917408" y="3821623"/>
                  <a:pt x="3902896" y="3829424"/>
                </a:cubicBezTo>
                <a:cubicBezTo>
                  <a:pt x="3888383" y="3837226"/>
                  <a:pt x="3876968" y="3848124"/>
                  <a:pt x="3868651" y="3862120"/>
                </a:cubicBezTo>
                <a:cubicBezTo>
                  <a:pt x="3860334" y="3876116"/>
                  <a:pt x="3856175" y="3891546"/>
                  <a:pt x="3856175" y="3908410"/>
                </a:cubicBezTo>
                <a:cubicBezTo>
                  <a:pt x="3856175" y="3933305"/>
                  <a:pt x="3865095" y="3954414"/>
                  <a:pt x="3882934" y="3971737"/>
                </a:cubicBezTo>
                <a:cubicBezTo>
                  <a:pt x="3900773" y="3989060"/>
                  <a:pt x="3923001" y="3997721"/>
                  <a:pt x="3949616" y="3997721"/>
                </a:cubicBezTo>
                <a:cubicBezTo>
                  <a:pt x="3966251" y="3997721"/>
                  <a:pt x="3981853" y="3993993"/>
                  <a:pt x="3996422" y="3986536"/>
                </a:cubicBezTo>
                <a:cubicBezTo>
                  <a:pt x="4010992" y="3979079"/>
                  <a:pt x="4025046" y="3967148"/>
                  <a:pt x="4038583" y="3950743"/>
                </a:cubicBezTo>
                <a:lnTo>
                  <a:pt x="4013286" y="3928544"/>
                </a:lnTo>
                <a:cubicBezTo>
                  <a:pt x="4003879" y="3939328"/>
                  <a:pt x="3995103" y="3946899"/>
                  <a:pt x="3986958" y="3951259"/>
                </a:cubicBezTo>
                <a:cubicBezTo>
                  <a:pt x="3978813" y="3955618"/>
                  <a:pt x="3970725" y="3957798"/>
                  <a:pt x="3962694" y="3957798"/>
                </a:cubicBezTo>
                <a:cubicBezTo>
                  <a:pt x="3954320" y="3957798"/>
                  <a:pt x="3946662" y="3955618"/>
                  <a:pt x="3939721" y="3951259"/>
                </a:cubicBezTo>
                <a:cubicBezTo>
                  <a:pt x="3932781" y="3946899"/>
                  <a:pt x="3927245" y="3940504"/>
                  <a:pt x="3923115" y="3932072"/>
                </a:cubicBezTo>
                <a:cubicBezTo>
                  <a:pt x="3918985" y="3923640"/>
                  <a:pt x="3916921" y="3914146"/>
                  <a:pt x="3916921" y="3903592"/>
                </a:cubicBezTo>
                <a:cubicBezTo>
                  <a:pt x="3916921" y="3893955"/>
                  <a:pt x="3918670" y="3885237"/>
                  <a:pt x="3922169" y="3877436"/>
                </a:cubicBezTo>
                <a:cubicBezTo>
                  <a:pt x="3925668" y="3869634"/>
                  <a:pt x="3930142" y="3863812"/>
                  <a:pt x="3935591" y="3859969"/>
                </a:cubicBezTo>
                <a:cubicBezTo>
                  <a:pt x="3941041" y="3856126"/>
                  <a:pt x="3946748" y="3854204"/>
                  <a:pt x="3952713" y="3854204"/>
                </a:cubicBezTo>
                <a:cubicBezTo>
                  <a:pt x="3956385" y="3854204"/>
                  <a:pt x="3959654" y="3854864"/>
                  <a:pt x="3962522" y="3856183"/>
                </a:cubicBezTo>
                <a:cubicBezTo>
                  <a:pt x="3965390" y="3857503"/>
                  <a:pt x="3967857" y="3859367"/>
                  <a:pt x="3969922" y="3861776"/>
                </a:cubicBezTo>
                <a:cubicBezTo>
                  <a:pt x="3971987" y="3864185"/>
                  <a:pt x="3974913" y="3869118"/>
                  <a:pt x="3978698" y="3876575"/>
                </a:cubicBezTo>
                <a:cubicBezTo>
                  <a:pt x="3981681" y="3882541"/>
                  <a:pt x="3983688" y="3886097"/>
                  <a:pt x="3984721" y="3887244"/>
                </a:cubicBezTo>
                <a:cubicBezTo>
                  <a:pt x="3987015" y="3889883"/>
                  <a:pt x="3989883" y="3892063"/>
                  <a:pt x="3993325" y="3893783"/>
                </a:cubicBezTo>
                <a:cubicBezTo>
                  <a:pt x="3996767" y="3895504"/>
                  <a:pt x="4000667" y="3896365"/>
                  <a:pt x="4005027" y="3896365"/>
                </a:cubicBezTo>
                <a:cubicBezTo>
                  <a:pt x="4010418" y="3896365"/>
                  <a:pt x="4015524" y="3895103"/>
                  <a:pt x="4020342" y="3892579"/>
                </a:cubicBezTo>
                <a:cubicBezTo>
                  <a:pt x="4025160" y="3890055"/>
                  <a:pt x="4028745" y="3886757"/>
                  <a:pt x="4031097" y="3882684"/>
                </a:cubicBezTo>
                <a:cubicBezTo>
                  <a:pt x="4033449" y="3878611"/>
                  <a:pt x="4034625" y="3873994"/>
                  <a:pt x="4034625" y="3868831"/>
                </a:cubicBezTo>
                <a:cubicBezTo>
                  <a:pt x="4034625" y="3856671"/>
                  <a:pt x="4027139" y="3845113"/>
                  <a:pt x="4012168" y="3834157"/>
                </a:cubicBezTo>
                <a:cubicBezTo>
                  <a:pt x="3997197" y="3823201"/>
                  <a:pt x="3977895" y="3817723"/>
                  <a:pt x="3954262" y="3817723"/>
                </a:cubicBezTo>
                <a:close/>
                <a:moveTo>
                  <a:pt x="3749419" y="3817723"/>
                </a:moveTo>
                <a:cubicBezTo>
                  <a:pt x="3731407" y="3817723"/>
                  <a:pt x="3715289" y="3821595"/>
                  <a:pt x="3701064" y="3829338"/>
                </a:cubicBezTo>
                <a:cubicBezTo>
                  <a:pt x="3686838" y="3837082"/>
                  <a:pt x="3675710" y="3847809"/>
                  <a:pt x="3667680" y="3861518"/>
                </a:cubicBezTo>
                <a:cubicBezTo>
                  <a:pt x="3659649" y="3875227"/>
                  <a:pt x="3655634" y="3890342"/>
                  <a:pt x="3655634" y="3906862"/>
                </a:cubicBezTo>
                <a:cubicBezTo>
                  <a:pt x="3655634" y="3931986"/>
                  <a:pt x="3664582" y="3953410"/>
                  <a:pt x="3682479" y="3971134"/>
                </a:cubicBezTo>
                <a:cubicBezTo>
                  <a:pt x="3700375" y="3988859"/>
                  <a:pt x="3722402" y="3997721"/>
                  <a:pt x="3748558" y="3997721"/>
                </a:cubicBezTo>
                <a:cubicBezTo>
                  <a:pt x="3764849" y="3997721"/>
                  <a:pt x="3780021" y="3994251"/>
                  <a:pt x="3794074" y="3987310"/>
                </a:cubicBezTo>
                <a:cubicBezTo>
                  <a:pt x="3808127" y="3980369"/>
                  <a:pt x="3821923" y="3969155"/>
                  <a:pt x="3835460" y="3953668"/>
                </a:cubicBezTo>
                <a:lnTo>
                  <a:pt x="3811885" y="3929921"/>
                </a:lnTo>
                <a:cubicBezTo>
                  <a:pt x="3803051" y="3939328"/>
                  <a:pt x="3794103" y="3946355"/>
                  <a:pt x="3785040" y="3951001"/>
                </a:cubicBezTo>
                <a:cubicBezTo>
                  <a:pt x="3775977" y="3955647"/>
                  <a:pt x="3767602" y="3957970"/>
                  <a:pt x="3759916" y="3957970"/>
                </a:cubicBezTo>
                <a:cubicBezTo>
                  <a:pt x="3747870" y="3957970"/>
                  <a:pt x="3737688" y="3953467"/>
                  <a:pt x="3729371" y="3944462"/>
                </a:cubicBezTo>
                <a:cubicBezTo>
                  <a:pt x="3721054" y="3935456"/>
                  <a:pt x="3716781" y="3923668"/>
                  <a:pt x="3716551" y="3909099"/>
                </a:cubicBezTo>
                <a:lnTo>
                  <a:pt x="3832363" y="3909099"/>
                </a:lnTo>
                <a:cubicBezTo>
                  <a:pt x="3832363" y="3898888"/>
                  <a:pt x="3832019" y="3891432"/>
                  <a:pt x="3831330" y="3886728"/>
                </a:cubicBezTo>
                <a:cubicBezTo>
                  <a:pt x="3829724" y="3877321"/>
                  <a:pt x="3826770" y="3868229"/>
                  <a:pt x="3822468" y="3859453"/>
                </a:cubicBezTo>
                <a:cubicBezTo>
                  <a:pt x="3818166" y="3850677"/>
                  <a:pt x="3812487" y="3843191"/>
                  <a:pt x="3805432" y="3836996"/>
                </a:cubicBezTo>
                <a:cubicBezTo>
                  <a:pt x="3798377" y="3830801"/>
                  <a:pt x="3790145" y="3826040"/>
                  <a:pt x="3780738" y="3822713"/>
                </a:cubicBezTo>
                <a:cubicBezTo>
                  <a:pt x="3771331" y="3819386"/>
                  <a:pt x="3760891" y="3817723"/>
                  <a:pt x="3749419" y="3817723"/>
                </a:cubicBezTo>
                <a:close/>
                <a:moveTo>
                  <a:pt x="3554282" y="3817723"/>
                </a:moveTo>
                <a:cubicBezTo>
                  <a:pt x="3534091" y="3826212"/>
                  <a:pt x="3514645" y="3831031"/>
                  <a:pt x="3495946" y="3832178"/>
                </a:cubicBezTo>
                <a:lnTo>
                  <a:pt x="3495946" y="3865218"/>
                </a:lnTo>
                <a:lnTo>
                  <a:pt x="3521414" y="3865218"/>
                </a:lnTo>
                <a:lnTo>
                  <a:pt x="3521414" y="3944204"/>
                </a:lnTo>
                <a:cubicBezTo>
                  <a:pt x="3521414" y="3950169"/>
                  <a:pt x="3521010" y="3954012"/>
                  <a:pt x="3520202" y="3955733"/>
                </a:cubicBezTo>
                <a:cubicBezTo>
                  <a:pt x="3519393" y="3957454"/>
                  <a:pt x="3518209" y="3958658"/>
                  <a:pt x="3516650" y="3959347"/>
                </a:cubicBezTo>
                <a:cubicBezTo>
                  <a:pt x="3515090" y="3960035"/>
                  <a:pt x="3511134" y="3960379"/>
                  <a:pt x="3504781" y="3960379"/>
                </a:cubicBezTo>
                <a:lnTo>
                  <a:pt x="3495946" y="3960379"/>
                </a:lnTo>
                <a:lnTo>
                  <a:pt x="3495946" y="3993591"/>
                </a:lnTo>
                <a:lnTo>
                  <a:pt x="3602121" y="3993591"/>
                </a:lnTo>
                <a:lnTo>
                  <a:pt x="3602121" y="3960379"/>
                </a:lnTo>
                <a:lnTo>
                  <a:pt x="3594549" y="3960379"/>
                </a:lnTo>
                <a:cubicBezTo>
                  <a:pt x="3588010" y="3960379"/>
                  <a:pt x="3583766" y="3959978"/>
                  <a:pt x="3581815" y="3959175"/>
                </a:cubicBezTo>
                <a:cubicBezTo>
                  <a:pt x="3579865" y="3958372"/>
                  <a:pt x="3578460" y="3957110"/>
                  <a:pt x="3577599" y="3955389"/>
                </a:cubicBezTo>
                <a:cubicBezTo>
                  <a:pt x="3576739" y="3953668"/>
                  <a:pt x="3576309" y="3949940"/>
                  <a:pt x="3576309" y="3944204"/>
                </a:cubicBezTo>
                <a:lnTo>
                  <a:pt x="3576309" y="3876919"/>
                </a:lnTo>
                <a:cubicBezTo>
                  <a:pt x="3583210" y="3873133"/>
                  <a:pt x="3588155" y="3871241"/>
                  <a:pt x="3591145" y="3871241"/>
                </a:cubicBezTo>
                <a:cubicBezTo>
                  <a:pt x="3593101" y="3871241"/>
                  <a:pt x="3595574" y="3871699"/>
                  <a:pt x="3598564" y="3872617"/>
                </a:cubicBezTo>
                <a:cubicBezTo>
                  <a:pt x="3604316" y="3874567"/>
                  <a:pt x="3608083" y="3875715"/>
                  <a:pt x="3609866" y="3876059"/>
                </a:cubicBezTo>
                <a:cubicBezTo>
                  <a:pt x="3611649" y="3876403"/>
                  <a:pt x="3613690" y="3876575"/>
                  <a:pt x="3615989" y="3876575"/>
                </a:cubicBezTo>
                <a:cubicBezTo>
                  <a:pt x="3624615" y="3876575"/>
                  <a:pt x="3631315" y="3873650"/>
                  <a:pt x="3636088" y="3867799"/>
                </a:cubicBezTo>
                <a:cubicBezTo>
                  <a:pt x="3640862" y="3861948"/>
                  <a:pt x="3643248" y="3855409"/>
                  <a:pt x="3643248" y="3848181"/>
                </a:cubicBezTo>
                <a:cubicBezTo>
                  <a:pt x="3643248" y="3842675"/>
                  <a:pt x="3641955" y="3837512"/>
                  <a:pt x="3639367" y="3832694"/>
                </a:cubicBezTo>
                <a:cubicBezTo>
                  <a:pt x="3636780" y="3827876"/>
                  <a:pt x="3633272" y="3824176"/>
                  <a:pt x="3628845" y="3821595"/>
                </a:cubicBezTo>
                <a:cubicBezTo>
                  <a:pt x="3624417" y="3819014"/>
                  <a:pt x="3619387" y="3817723"/>
                  <a:pt x="3613753" y="3817723"/>
                </a:cubicBezTo>
                <a:cubicBezTo>
                  <a:pt x="3607543" y="3817723"/>
                  <a:pt x="3601075" y="3819472"/>
                  <a:pt x="3594347" y="3822971"/>
                </a:cubicBezTo>
                <a:cubicBezTo>
                  <a:pt x="3587620" y="3826470"/>
                  <a:pt x="3579657" y="3833038"/>
                  <a:pt x="3570458" y="3842675"/>
                </a:cubicBezTo>
                <a:lnTo>
                  <a:pt x="3570458" y="3817723"/>
                </a:lnTo>
                <a:close/>
                <a:moveTo>
                  <a:pt x="5845640" y="3808086"/>
                </a:moveTo>
                <a:cubicBezTo>
                  <a:pt x="5838871" y="3808086"/>
                  <a:pt x="5832447" y="3809899"/>
                  <a:pt x="5826367" y="3813523"/>
                </a:cubicBezTo>
                <a:cubicBezTo>
                  <a:pt x="5820286" y="3817147"/>
                  <a:pt x="5814206" y="3823275"/>
                  <a:pt x="5808125" y="3831906"/>
                </a:cubicBezTo>
                <a:cubicBezTo>
                  <a:pt x="5801472" y="3827178"/>
                  <a:pt x="5793929" y="3823631"/>
                  <a:pt x="5785497" y="3821268"/>
                </a:cubicBezTo>
                <a:cubicBezTo>
                  <a:pt x="5777065" y="3818905"/>
                  <a:pt x="5767744" y="3817723"/>
                  <a:pt x="5757533" y="3817723"/>
                </a:cubicBezTo>
                <a:cubicBezTo>
                  <a:pt x="5734589" y="3817723"/>
                  <a:pt x="5716090" y="3823748"/>
                  <a:pt x="5702037" y="3835800"/>
                </a:cubicBezTo>
                <a:cubicBezTo>
                  <a:pt x="5687984" y="3847851"/>
                  <a:pt x="5680957" y="3862484"/>
                  <a:pt x="5680957" y="3879699"/>
                </a:cubicBezTo>
                <a:cubicBezTo>
                  <a:pt x="5680957" y="3886242"/>
                  <a:pt x="5682018" y="3892612"/>
                  <a:pt x="5684140" y="3898810"/>
                </a:cubicBezTo>
                <a:cubicBezTo>
                  <a:pt x="5686263" y="3905008"/>
                  <a:pt x="5689016" y="3910258"/>
                  <a:pt x="5692400" y="3914562"/>
                </a:cubicBezTo>
                <a:cubicBezTo>
                  <a:pt x="5695785" y="3918866"/>
                  <a:pt x="5700459" y="3922855"/>
                  <a:pt x="5706425" y="3926527"/>
                </a:cubicBezTo>
                <a:cubicBezTo>
                  <a:pt x="5695756" y="3933068"/>
                  <a:pt x="5687754" y="3939667"/>
                  <a:pt x="5682419" y="3946324"/>
                </a:cubicBezTo>
                <a:cubicBezTo>
                  <a:pt x="5677085" y="3952980"/>
                  <a:pt x="5674417" y="3959752"/>
                  <a:pt x="5674417" y="3966639"/>
                </a:cubicBezTo>
                <a:cubicBezTo>
                  <a:pt x="5674417" y="3972952"/>
                  <a:pt x="5677286" y="3979092"/>
                  <a:pt x="5683022" y="3985060"/>
                </a:cubicBezTo>
                <a:cubicBezTo>
                  <a:pt x="5687266" y="3989536"/>
                  <a:pt x="5693634" y="3993323"/>
                  <a:pt x="5702123" y="3996422"/>
                </a:cubicBezTo>
                <a:cubicBezTo>
                  <a:pt x="5688356" y="4003184"/>
                  <a:pt x="5679265" y="4009172"/>
                  <a:pt x="5674848" y="4014386"/>
                </a:cubicBezTo>
                <a:cubicBezTo>
                  <a:pt x="5670431" y="4019601"/>
                  <a:pt x="5668222" y="4025474"/>
                  <a:pt x="5668222" y="4032006"/>
                </a:cubicBezTo>
                <a:cubicBezTo>
                  <a:pt x="5668222" y="4037737"/>
                  <a:pt x="5671177" y="4043782"/>
                  <a:pt x="5677085" y="4050143"/>
                </a:cubicBezTo>
                <a:cubicBezTo>
                  <a:pt x="5682993" y="4056504"/>
                  <a:pt x="5693002" y="4061776"/>
                  <a:pt x="5707113" y="4065959"/>
                </a:cubicBezTo>
                <a:cubicBezTo>
                  <a:pt x="5721224" y="4070141"/>
                  <a:pt x="5739063" y="4072233"/>
                  <a:pt x="5760632" y="4072233"/>
                </a:cubicBezTo>
                <a:cubicBezTo>
                  <a:pt x="5785182" y="4072233"/>
                  <a:pt x="5805516" y="4069426"/>
                  <a:pt x="5821634" y="4063812"/>
                </a:cubicBezTo>
                <a:cubicBezTo>
                  <a:pt x="5837753" y="4058197"/>
                  <a:pt x="5849368" y="4051008"/>
                  <a:pt x="5856480" y="4042242"/>
                </a:cubicBezTo>
                <a:cubicBezTo>
                  <a:pt x="5863594" y="4033477"/>
                  <a:pt x="5867150" y="4023938"/>
                  <a:pt x="5867150" y="4013625"/>
                </a:cubicBezTo>
                <a:cubicBezTo>
                  <a:pt x="5867150" y="4001938"/>
                  <a:pt x="5862446" y="3991854"/>
                  <a:pt x="5853039" y="3983374"/>
                </a:cubicBezTo>
                <a:cubicBezTo>
                  <a:pt x="5843633" y="3975010"/>
                  <a:pt x="5828317" y="3969338"/>
                  <a:pt x="5807093" y="3966359"/>
                </a:cubicBezTo>
                <a:lnTo>
                  <a:pt x="5735852" y="3956225"/>
                </a:lnTo>
                <a:cubicBezTo>
                  <a:pt x="5728509" y="3955194"/>
                  <a:pt x="5724838" y="3952904"/>
                  <a:pt x="5724838" y="3949353"/>
                </a:cubicBezTo>
                <a:cubicBezTo>
                  <a:pt x="5724838" y="3947750"/>
                  <a:pt x="5725641" y="3946032"/>
                  <a:pt x="5727247" y="3944199"/>
                </a:cubicBezTo>
                <a:cubicBezTo>
                  <a:pt x="5728853" y="3942367"/>
                  <a:pt x="5731205" y="3940475"/>
                  <a:pt x="5734302" y="3938525"/>
                </a:cubicBezTo>
                <a:cubicBezTo>
                  <a:pt x="5738891" y="3939557"/>
                  <a:pt x="5743451" y="3940332"/>
                  <a:pt x="5747983" y="3940848"/>
                </a:cubicBezTo>
                <a:cubicBezTo>
                  <a:pt x="5752514" y="3941364"/>
                  <a:pt x="5757017" y="3941622"/>
                  <a:pt x="5761491" y="3941622"/>
                </a:cubicBezTo>
                <a:cubicBezTo>
                  <a:pt x="5776978" y="3941622"/>
                  <a:pt x="5790258" y="3938979"/>
                  <a:pt x="5801328" y="3933692"/>
                </a:cubicBezTo>
                <a:cubicBezTo>
                  <a:pt x="5812400" y="3928405"/>
                  <a:pt x="5821061" y="3920992"/>
                  <a:pt x="5827313" y="3911453"/>
                </a:cubicBezTo>
                <a:cubicBezTo>
                  <a:pt x="5833565" y="3901914"/>
                  <a:pt x="5836691" y="3892088"/>
                  <a:pt x="5836691" y="3881974"/>
                </a:cubicBezTo>
                <a:cubicBezTo>
                  <a:pt x="5836691" y="3872434"/>
                  <a:pt x="5833536" y="3862436"/>
                  <a:pt x="5827226" y="3851978"/>
                </a:cubicBezTo>
                <a:cubicBezTo>
                  <a:pt x="5830324" y="3849676"/>
                  <a:pt x="5833421" y="3848526"/>
                  <a:pt x="5836519" y="3848526"/>
                </a:cubicBezTo>
                <a:lnTo>
                  <a:pt x="5842370" y="3848698"/>
                </a:lnTo>
                <a:lnTo>
                  <a:pt x="5848048" y="3848870"/>
                </a:lnTo>
                <a:cubicBezTo>
                  <a:pt x="5853555" y="3848870"/>
                  <a:pt x="5858174" y="3847006"/>
                  <a:pt x="5861902" y="3843277"/>
                </a:cubicBezTo>
                <a:cubicBezTo>
                  <a:pt x="5865630" y="3839549"/>
                  <a:pt x="5867494" y="3834874"/>
                  <a:pt x="5867494" y="3829252"/>
                </a:cubicBezTo>
                <a:cubicBezTo>
                  <a:pt x="5867494" y="3823057"/>
                  <a:pt x="5865544" y="3817981"/>
                  <a:pt x="5861643" y="3814023"/>
                </a:cubicBezTo>
                <a:cubicBezTo>
                  <a:pt x="5857743" y="3810065"/>
                  <a:pt x="5852408" y="3808086"/>
                  <a:pt x="5845640" y="3808086"/>
                </a:cubicBezTo>
                <a:close/>
                <a:moveTo>
                  <a:pt x="7243675" y="3762829"/>
                </a:moveTo>
                <a:cubicBezTo>
                  <a:pt x="7242184" y="3774874"/>
                  <a:pt x="7239459" y="3784798"/>
                  <a:pt x="7235501" y="3792599"/>
                </a:cubicBezTo>
                <a:cubicBezTo>
                  <a:pt x="7231543" y="3800400"/>
                  <a:pt x="7226295" y="3807082"/>
                  <a:pt x="7219756" y="3812646"/>
                </a:cubicBezTo>
                <a:cubicBezTo>
                  <a:pt x="7213217" y="3818210"/>
                  <a:pt x="7205358" y="3822484"/>
                  <a:pt x="7196180" y="3825467"/>
                </a:cubicBezTo>
                <a:lnTo>
                  <a:pt x="7196180" y="3858506"/>
                </a:lnTo>
                <a:lnTo>
                  <a:pt x="7221993" y="3858506"/>
                </a:lnTo>
                <a:lnTo>
                  <a:pt x="7221993" y="3940418"/>
                </a:lnTo>
                <a:cubicBezTo>
                  <a:pt x="7221993" y="3951087"/>
                  <a:pt x="7223111" y="3959232"/>
                  <a:pt x="7225348" y="3964853"/>
                </a:cubicBezTo>
                <a:cubicBezTo>
                  <a:pt x="7227585" y="3970475"/>
                  <a:pt x="7231601" y="3975781"/>
                  <a:pt x="7237394" y="3980771"/>
                </a:cubicBezTo>
                <a:cubicBezTo>
                  <a:pt x="7243187" y="3985761"/>
                  <a:pt x="7250186" y="3989605"/>
                  <a:pt x="7258388" y="3992301"/>
                </a:cubicBezTo>
                <a:cubicBezTo>
                  <a:pt x="7266591" y="3994997"/>
                  <a:pt x="7276027" y="3996345"/>
                  <a:pt x="7286696" y="3996345"/>
                </a:cubicBezTo>
                <a:cubicBezTo>
                  <a:pt x="7296103" y="3996345"/>
                  <a:pt x="7304851" y="3995398"/>
                  <a:pt x="7312938" y="3993505"/>
                </a:cubicBezTo>
                <a:cubicBezTo>
                  <a:pt x="7321026" y="3991612"/>
                  <a:pt x="7330061" y="3988314"/>
                  <a:pt x="7340041" y="3983610"/>
                </a:cubicBezTo>
                <a:lnTo>
                  <a:pt x="7340041" y="3946785"/>
                </a:lnTo>
                <a:cubicBezTo>
                  <a:pt x="7328340" y="3954471"/>
                  <a:pt x="7316581" y="3958314"/>
                  <a:pt x="7304764" y="3958314"/>
                </a:cubicBezTo>
                <a:cubicBezTo>
                  <a:pt x="7298111" y="3958314"/>
                  <a:pt x="7292202" y="3956766"/>
                  <a:pt x="7287040" y="3953668"/>
                </a:cubicBezTo>
                <a:cubicBezTo>
                  <a:pt x="7283140" y="3951374"/>
                  <a:pt x="7280472" y="3948305"/>
                  <a:pt x="7279038" y="3944462"/>
                </a:cubicBezTo>
                <a:cubicBezTo>
                  <a:pt x="7277604" y="3940618"/>
                  <a:pt x="7276887" y="3931928"/>
                  <a:pt x="7276887" y="3918391"/>
                </a:cubicBezTo>
                <a:lnTo>
                  <a:pt x="7276887" y="3858506"/>
                </a:lnTo>
                <a:lnTo>
                  <a:pt x="7332298" y="3858506"/>
                </a:lnTo>
                <a:lnTo>
                  <a:pt x="7332298" y="3821853"/>
                </a:lnTo>
                <a:lnTo>
                  <a:pt x="7276887" y="3821853"/>
                </a:lnTo>
                <a:lnTo>
                  <a:pt x="7276887" y="3762829"/>
                </a:lnTo>
                <a:close/>
                <a:moveTo>
                  <a:pt x="4538575" y="3762829"/>
                </a:moveTo>
                <a:cubicBezTo>
                  <a:pt x="4537084" y="3774874"/>
                  <a:pt x="4534359" y="3784798"/>
                  <a:pt x="4530401" y="3792599"/>
                </a:cubicBezTo>
                <a:cubicBezTo>
                  <a:pt x="4526443" y="3800400"/>
                  <a:pt x="4521195" y="3807082"/>
                  <a:pt x="4514656" y="3812646"/>
                </a:cubicBezTo>
                <a:cubicBezTo>
                  <a:pt x="4508117" y="3818210"/>
                  <a:pt x="4500258" y="3822484"/>
                  <a:pt x="4491080" y="3825467"/>
                </a:cubicBezTo>
                <a:lnTo>
                  <a:pt x="4491080" y="3858506"/>
                </a:lnTo>
                <a:lnTo>
                  <a:pt x="4516893" y="3858506"/>
                </a:lnTo>
                <a:lnTo>
                  <a:pt x="4516893" y="3940418"/>
                </a:lnTo>
                <a:cubicBezTo>
                  <a:pt x="4516893" y="3951087"/>
                  <a:pt x="4518011" y="3959232"/>
                  <a:pt x="4520248" y="3964853"/>
                </a:cubicBezTo>
                <a:cubicBezTo>
                  <a:pt x="4522486" y="3970475"/>
                  <a:pt x="4526501" y="3975781"/>
                  <a:pt x="4532294" y="3980771"/>
                </a:cubicBezTo>
                <a:cubicBezTo>
                  <a:pt x="4538088" y="3985761"/>
                  <a:pt x="4545086" y="3989605"/>
                  <a:pt x="4553288" y="3992301"/>
                </a:cubicBezTo>
                <a:cubicBezTo>
                  <a:pt x="4561492" y="3994997"/>
                  <a:pt x="4570927" y="3996345"/>
                  <a:pt x="4581596" y="3996345"/>
                </a:cubicBezTo>
                <a:cubicBezTo>
                  <a:pt x="4591003" y="3996345"/>
                  <a:pt x="4599751" y="3995398"/>
                  <a:pt x="4607838" y="3993505"/>
                </a:cubicBezTo>
                <a:cubicBezTo>
                  <a:pt x="4615926" y="3991612"/>
                  <a:pt x="4624961" y="3988314"/>
                  <a:pt x="4634941" y="3983610"/>
                </a:cubicBezTo>
                <a:lnTo>
                  <a:pt x="4634941" y="3946785"/>
                </a:lnTo>
                <a:cubicBezTo>
                  <a:pt x="4623240" y="3954471"/>
                  <a:pt x="4611481" y="3958314"/>
                  <a:pt x="4599665" y="3958314"/>
                </a:cubicBezTo>
                <a:cubicBezTo>
                  <a:pt x="4593011" y="3958314"/>
                  <a:pt x="4587103" y="3956766"/>
                  <a:pt x="4581940" y="3953668"/>
                </a:cubicBezTo>
                <a:cubicBezTo>
                  <a:pt x="4578040" y="3951374"/>
                  <a:pt x="4575372" y="3948305"/>
                  <a:pt x="4573938" y="3944462"/>
                </a:cubicBezTo>
                <a:cubicBezTo>
                  <a:pt x="4572504" y="3940618"/>
                  <a:pt x="4571787" y="3931928"/>
                  <a:pt x="4571787" y="3918391"/>
                </a:cubicBezTo>
                <a:lnTo>
                  <a:pt x="4571787" y="3858506"/>
                </a:lnTo>
                <a:lnTo>
                  <a:pt x="4627198" y="3858506"/>
                </a:lnTo>
                <a:lnTo>
                  <a:pt x="4627198" y="3821853"/>
                </a:lnTo>
                <a:lnTo>
                  <a:pt x="4571787" y="3821853"/>
                </a:lnTo>
                <a:lnTo>
                  <a:pt x="4571787" y="3762829"/>
                </a:lnTo>
                <a:close/>
                <a:moveTo>
                  <a:pt x="9371017" y="3740974"/>
                </a:moveTo>
                <a:cubicBezTo>
                  <a:pt x="9360715" y="3745104"/>
                  <a:pt x="9351129" y="3748230"/>
                  <a:pt x="9342257" y="3750353"/>
                </a:cubicBezTo>
                <a:cubicBezTo>
                  <a:pt x="9333385" y="3752475"/>
                  <a:pt x="9321851" y="3754224"/>
                  <a:pt x="9307655" y="3755601"/>
                </a:cubicBezTo>
                <a:lnTo>
                  <a:pt x="9307655" y="3788813"/>
                </a:lnTo>
                <a:lnTo>
                  <a:pt x="9332780" y="3788813"/>
                </a:lnTo>
                <a:lnTo>
                  <a:pt x="9332780" y="3829769"/>
                </a:lnTo>
                <a:cubicBezTo>
                  <a:pt x="9324624" y="3825295"/>
                  <a:pt x="9317185" y="3822168"/>
                  <a:pt x="9310465" y="3820390"/>
                </a:cubicBezTo>
                <a:cubicBezTo>
                  <a:pt x="9303743" y="3818612"/>
                  <a:pt x="9296706" y="3817723"/>
                  <a:pt x="9289353" y="3817723"/>
                </a:cubicBezTo>
                <a:cubicBezTo>
                  <a:pt x="9275109" y="3817723"/>
                  <a:pt x="9262212" y="3821337"/>
                  <a:pt x="9250665" y="3828564"/>
                </a:cubicBezTo>
                <a:cubicBezTo>
                  <a:pt x="9239119" y="3835792"/>
                  <a:pt x="9229756" y="3846489"/>
                  <a:pt x="9222576" y="3860657"/>
                </a:cubicBezTo>
                <a:cubicBezTo>
                  <a:pt x="9215395" y="3874826"/>
                  <a:pt x="9211806" y="3890628"/>
                  <a:pt x="9211806" y="3908066"/>
                </a:cubicBezTo>
                <a:cubicBezTo>
                  <a:pt x="9211806" y="3925274"/>
                  <a:pt x="9215333" y="3940934"/>
                  <a:pt x="9222389" y="3955045"/>
                </a:cubicBezTo>
                <a:cubicBezTo>
                  <a:pt x="9229444" y="3969155"/>
                  <a:pt x="9238507" y="3979796"/>
                  <a:pt x="9249578" y="3986966"/>
                </a:cubicBezTo>
                <a:cubicBezTo>
                  <a:pt x="9260649" y="3994136"/>
                  <a:pt x="9272781" y="3997721"/>
                  <a:pt x="9285973" y="3997721"/>
                </a:cubicBezTo>
                <a:cubicBezTo>
                  <a:pt x="9294119" y="3997721"/>
                  <a:pt x="9302263" y="3996316"/>
                  <a:pt x="9310409" y="3993505"/>
                </a:cubicBezTo>
                <a:cubicBezTo>
                  <a:pt x="9318555" y="3990694"/>
                  <a:pt x="9328019" y="3985675"/>
                  <a:pt x="9338803" y="3978448"/>
                </a:cubicBezTo>
                <a:lnTo>
                  <a:pt x="9338803" y="3996172"/>
                </a:lnTo>
                <a:lnTo>
                  <a:pt x="9413487" y="3993591"/>
                </a:lnTo>
                <a:lnTo>
                  <a:pt x="9413487" y="3960379"/>
                </a:lnTo>
                <a:lnTo>
                  <a:pt x="9405399" y="3960379"/>
                </a:lnTo>
                <a:cubicBezTo>
                  <a:pt x="9398285" y="3960379"/>
                  <a:pt x="9393897" y="3959978"/>
                  <a:pt x="9392235" y="3959175"/>
                </a:cubicBezTo>
                <a:cubicBezTo>
                  <a:pt x="9390571" y="3958372"/>
                  <a:pt x="9389395" y="3957138"/>
                  <a:pt x="9388707" y="3955475"/>
                </a:cubicBezTo>
                <a:cubicBezTo>
                  <a:pt x="9388019" y="3953811"/>
                  <a:pt x="9387674" y="3949022"/>
                  <a:pt x="9387674" y="3941106"/>
                </a:cubicBezTo>
                <a:lnTo>
                  <a:pt x="9387674" y="3740974"/>
                </a:lnTo>
                <a:close/>
                <a:moveTo>
                  <a:pt x="7757277" y="3740974"/>
                </a:moveTo>
                <a:cubicBezTo>
                  <a:pt x="7748902" y="3740974"/>
                  <a:pt x="7741560" y="3744100"/>
                  <a:pt x="7735250" y="3750353"/>
                </a:cubicBezTo>
                <a:cubicBezTo>
                  <a:pt x="7728940" y="3756605"/>
                  <a:pt x="7725785" y="3764033"/>
                  <a:pt x="7725785" y="3772637"/>
                </a:cubicBezTo>
                <a:cubicBezTo>
                  <a:pt x="7725785" y="3781356"/>
                  <a:pt x="7728854" y="3788784"/>
                  <a:pt x="7734992" y="3794922"/>
                </a:cubicBezTo>
                <a:cubicBezTo>
                  <a:pt x="7741130" y="3801060"/>
                  <a:pt x="7748558" y="3804128"/>
                  <a:pt x="7757277" y="3804128"/>
                </a:cubicBezTo>
                <a:cubicBezTo>
                  <a:pt x="7765995" y="3804128"/>
                  <a:pt x="7773423" y="3801060"/>
                  <a:pt x="7779561" y="3794922"/>
                </a:cubicBezTo>
                <a:cubicBezTo>
                  <a:pt x="7785699" y="3788784"/>
                  <a:pt x="7788768" y="3781299"/>
                  <a:pt x="7788768" y="3772465"/>
                </a:cubicBezTo>
                <a:cubicBezTo>
                  <a:pt x="7788768" y="3763746"/>
                  <a:pt x="7785699" y="3756318"/>
                  <a:pt x="7779561" y="3750180"/>
                </a:cubicBezTo>
                <a:cubicBezTo>
                  <a:pt x="7773423" y="3744043"/>
                  <a:pt x="7765995" y="3740974"/>
                  <a:pt x="7757277" y="3740974"/>
                </a:cubicBezTo>
                <a:close/>
                <a:moveTo>
                  <a:pt x="6580192" y="3740974"/>
                </a:moveTo>
                <a:cubicBezTo>
                  <a:pt x="6569891" y="3745104"/>
                  <a:pt x="6560304" y="3748230"/>
                  <a:pt x="6551432" y="3750353"/>
                </a:cubicBezTo>
                <a:cubicBezTo>
                  <a:pt x="6542560" y="3752475"/>
                  <a:pt x="6531026" y="3754224"/>
                  <a:pt x="6516831" y="3755601"/>
                </a:cubicBezTo>
                <a:lnTo>
                  <a:pt x="6516831" y="3788813"/>
                </a:lnTo>
                <a:lnTo>
                  <a:pt x="6541955" y="3788813"/>
                </a:lnTo>
                <a:lnTo>
                  <a:pt x="6541955" y="3829769"/>
                </a:lnTo>
                <a:cubicBezTo>
                  <a:pt x="6533799" y="3825295"/>
                  <a:pt x="6526361" y="3822168"/>
                  <a:pt x="6519640" y="3820390"/>
                </a:cubicBezTo>
                <a:cubicBezTo>
                  <a:pt x="6512918" y="3818612"/>
                  <a:pt x="6505882" y="3817723"/>
                  <a:pt x="6498529" y="3817723"/>
                </a:cubicBezTo>
                <a:cubicBezTo>
                  <a:pt x="6484283" y="3817723"/>
                  <a:pt x="6471387" y="3821337"/>
                  <a:pt x="6459841" y="3828564"/>
                </a:cubicBezTo>
                <a:cubicBezTo>
                  <a:pt x="6448294" y="3835792"/>
                  <a:pt x="6438931" y="3846489"/>
                  <a:pt x="6431751" y="3860657"/>
                </a:cubicBezTo>
                <a:cubicBezTo>
                  <a:pt x="6424571" y="3874826"/>
                  <a:pt x="6420981" y="3890628"/>
                  <a:pt x="6420981" y="3908066"/>
                </a:cubicBezTo>
                <a:cubicBezTo>
                  <a:pt x="6420981" y="3925274"/>
                  <a:pt x="6424509" y="3940934"/>
                  <a:pt x="6431564" y="3955045"/>
                </a:cubicBezTo>
                <a:cubicBezTo>
                  <a:pt x="6438620" y="3969155"/>
                  <a:pt x="6447682" y="3979796"/>
                  <a:pt x="6458753" y="3986966"/>
                </a:cubicBezTo>
                <a:cubicBezTo>
                  <a:pt x="6469824" y="3994136"/>
                  <a:pt x="6481956" y="3997721"/>
                  <a:pt x="6495149" y="3997721"/>
                </a:cubicBezTo>
                <a:cubicBezTo>
                  <a:pt x="6503294" y="3997721"/>
                  <a:pt x="6511439" y="3996316"/>
                  <a:pt x="6519584" y="3993505"/>
                </a:cubicBezTo>
                <a:cubicBezTo>
                  <a:pt x="6527730" y="3990694"/>
                  <a:pt x="6537194" y="3985675"/>
                  <a:pt x="6547978" y="3978448"/>
                </a:cubicBezTo>
                <a:lnTo>
                  <a:pt x="6547978" y="3996172"/>
                </a:lnTo>
                <a:lnTo>
                  <a:pt x="6622662" y="3993591"/>
                </a:lnTo>
                <a:lnTo>
                  <a:pt x="6622662" y="3960379"/>
                </a:lnTo>
                <a:lnTo>
                  <a:pt x="6614574" y="3960379"/>
                </a:lnTo>
                <a:cubicBezTo>
                  <a:pt x="6607461" y="3960379"/>
                  <a:pt x="6603073" y="3959978"/>
                  <a:pt x="6601410" y="3959175"/>
                </a:cubicBezTo>
                <a:cubicBezTo>
                  <a:pt x="6599746" y="3958372"/>
                  <a:pt x="6598570" y="3957138"/>
                  <a:pt x="6597882" y="3955475"/>
                </a:cubicBezTo>
                <a:cubicBezTo>
                  <a:pt x="6597194" y="3953811"/>
                  <a:pt x="6596850" y="3949022"/>
                  <a:pt x="6596850" y="3941106"/>
                </a:cubicBezTo>
                <a:lnTo>
                  <a:pt x="6596850" y="3740974"/>
                </a:lnTo>
                <a:close/>
                <a:moveTo>
                  <a:pt x="5064739" y="3740974"/>
                </a:moveTo>
                <a:cubicBezTo>
                  <a:pt x="5055217" y="3744760"/>
                  <a:pt x="5044519" y="3748001"/>
                  <a:pt x="5032645" y="3750697"/>
                </a:cubicBezTo>
                <a:cubicBezTo>
                  <a:pt x="5020771" y="3753393"/>
                  <a:pt x="5010074" y="3755027"/>
                  <a:pt x="5000552" y="3755601"/>
                </a:cubicBezTo>
                <a:lnTo>
                  <a:pt x="5000552" y="3788813"/>
                </a:lnTo>
                <a:lnTo>
                  <a:pt x="5025676" y="3788813"/>
                </a:lnTo>
                <a:lnTo>
                  <a:pt x="5025676" y="3944876"/>
                </a:lnTo>
                <a:cubicBezTo>
                  <a:pt x="5025676" y="3950158"/>
                  <a:pt x="5025274" y="3953690"/>
                  <a:pt x="5024471" y="3955470"/>
                </a:cubicBezTo>
                <a:cubicBezTo>
                  <a:pt x="5023668" y="3957250"/>
                  <a:pt x="5022492" y="3958513"/>
                  <a:pt x="5020944" y="3959259"/>
                </a:cubicBezTo>
                <a:cubicBezTo>
                  <a:pt x="5019395" y="3960006"/>
                  <a:pt x="5015810" y="3960379"/>
                  <a:pt x="5010188" y="3960379"/>
                </a:cubicBezTo>
                <a:lnTo>
                  <a:pt x="5000552" y="3960379"/>
                </a:lnTo>
                <a:lnTo>
                  <a:pt x="5000552" y="3993591"/>
                </a:lnTo>
                <a:lnTo>
                  <a:pt x="5100532" y="3993591"/>
                </a:lnTo>
                <a:lnTo>
                  <a:pt x="5100532" y="3960379"/>
                </a:lnTo>
                <a:lnTo>
                  <a:pt x="5096778" y="3960379"/>
                </a:lnTo>
                <a:cubicBezTo>
                  <a:pt x="5091433" y="3960379"/>
                  <a:pt x="5087794" y="3959920"/>
                  <a:pt x="5085860" y="3959003"/>
                </a:cubicBezTo>
                <a:cubicBezTo>
                  <a:pt x="5083927" y="3958085"/>
                  <a:pt x="5082620" y="3956823"/>
                  <a:pt x="5081937" y="3955217"/>
                </a:cubicBezTo>
                <a:cubicBezTo>
                  <a:pt x="5081256" y="3953611"/>
                  <a:pt x="5080914" y="3949538"/>
                  <a:pt x="5080914" y="3942999"/>
                </a:cubicBezTo>
                <a:lnTo>
                  <a:pt x="5080914" y="3874510"/>
                </a:lnTo>
                <a:cubicBezTo>
                  <a:pt x="5089377" y="3868659"/>
                  <a:pt x="5096553" y="3864644"/>
                  <a:pt x="5102442" y="3862464"/>
                </a:cubicBezTo>
                <a:cubicBezTo>
                  <a:pt x="5108331" y="3860285"/>
                  <a:pt x="5113965" y="3859195"/>
                  <a:pt x="5119340" y="3859195"/>
                </a:cubicBezTo>
                <a:cubicBezTo>
                  <a:pt x="5123113" y="3859195"/>
                  <a:pt x="5126258" y="3860026"/>
                  <a:pt x="5128774" y="3861690"/>
                </a:cubicBezTo>
                <a:cubicBezTo>
                  <a:pt x="5131289" y="3863353"/>
                  <a:pt x="5133033" y="3865476"/>
                  <a:pt x="5134006" y="3868057"/>
                </a:cubicBezTo>
                <a:cubicBezTo>
                  <a:pt x="5134978" y="3870638"/>
                  <a:pt x="5135465" y="3875829"/>
                  <a:pt x="5135465" y="3883630"/>
                </a:cubicBezTo>
                <a:lnTo>
                  <a:pt x="5135465" y="3942999"/>
                </a:lnTo>
                <a:cubicBezTo>
                  <a:pt x="5135465" y="3949423"/>
                  <a:pt x="5135120" y="3953467"/>
                  <a:pt x="5134432" y="3955131"/>
                </a:cubicBezTo>
                <a:cubicBezTo>
                  <a:pt x="5133744" y="3956794"/>
                  <a:pt x="5132482" y="3958085"/>
                  <a:pt x="5130646" y="3959003"/>
                </a:cubicBezTo>
                <a:cubicBezTo>
                  <a:pt x="5128810" y="3959920"/>
                  <a:pt x="5125426" y="3960379"/>
                  <a:pt x="5120493" y="3960379"/>
                </a:cubicBezTo>
                <a:lnTo>
                  <a:pt x="5115331" y="3960379"/>
                </a:lnTo>
                <a:lnTo>
                  <a:pt x="5115331" y="3993591"/>
                </a:lnTo>
                <a:lnTo>
                  <a:pt x="5216687" y="3993591"/>
                </a:lnTo>
                <a:lnTo>
                  <a:pt x="5216687" y="3960379"/>
                </a:lnTo>
                <a:lnTo>
                  <a:pt x="5208600" y="3960379"/>
                </a:lnTo>
                <a:cubicBezTo>
                  <a:pt x="5201946" y="3960379"/>
                  <a:pt x="5197873" y="3960092"/>
                  <a:pt x="5196382" y="3959519"/>
                </a:cubicBezTo>
                <a:cubicBezTo>
                  <a:pt x="5193858" y="3958486"/>
                  <a:pt x="5192137" y="3956880"/>
                  <a:pt x="5191219" y="3954701"/>
                </a:cubicBezTo>
                <a:cubicBezTo>
                  <a:pt x="5190646" y="3953209"/>
                  <a:pt x="5190359" y="3948964"/>
                  <a:pt x="5190359" y="3941966"/>
                </a:cubicBezTo>
                <a:lnTo>
                  <a:pt x="5190359" y="3870208"/>
                </a:lnTo>
                <a:cubicBezTo>
                  <a:pt x="5190359" y="3858506"/>
                  <a:pt x="5188351" y="3849157"/>
                  <a:pt x="5184336" y="3842159"/>
                </a:cubicBezTo>
                <a:cubicBezTo>
                  <a:pt x="5180321" y="3835161"/>
                  <a:pt x="5174040" y="3829338"/>
                  <a:pt x="5165493" y="3824692"/>
                </a:cubicBezTo>
                <a:cubicBezTo>
                  <a:pt x="5156946" y="3820046"/>
                  <a:pt x="5147223" y="3817723"/>
                  <a:pt x="5136326" y="3817723"/>
                </a:cubicBezTo>
                <a:cubicBezTo>
                  <a:pt x="5128180" y="3817723"/>
                  <a:pt x="5119748" y="3819128"/>
                  <a:pt x="5111029" y="3821939"/>
                </a:cubicBezTo>
                <a:cubicBezTo>
                  <a:pt x="5102310" y="3824750"/>
                  <a:pt x="5092272" y="3829597"/>
                  <a:pt x="5080914" y="3836480"/>
                </a:cubicBezTo>
                <a:lnTo>
                  <a:pt x="5080914" y="3740974"/>
                </a:lnTo>
                <a:close/>
                <a:moveTo>
                  <a:pt x="6826640" y="3504221"/>
                </a:moveTo>
                <a:cubicBezTo>
                  <a:pt x="6817463" y="3504221"/>
                  <a:pt x="6809690" y="3507347"/>
                  <a:pt x="6803323" y="3513600"/>
                </a:cubicBezTo>
                <a:cubicBezTo>
                  <a:pt x="6796956" y="3519852"/>
                  <a:pt x="6793773" y="3527567"/>
                  <a:pt x="6793773" y="3536745"/>
                </a:cubicBezTo>
                <a:cubicBezTo>
                  <a:pt x="6793773" y="3544546"/>
                  <a:pt x="6796296" y="3551200"/>
                  <a:pt x="6801344" y="3556706"/>
                </a:cubicBezTo>
                <a:cubicBezTo>
                  <a:pt x="6806392" y="3562213"/>
                  <a:pt x="6812186" y="3564966"/>
                  <a:pt x="6818725" y="3564966"/>
                </a:cubicBezTo>
                <a:cubicBezTo>
                  <a:pt x="6821019" y="3564966"/>
                  <a:pt x="6823313" y="3564565"/>
                  <a:pt x="6825608" y="3563762"/>
                </a:cubicBezTo>
                <a:cubicBezTo>
                  <a:pt x="6827902" y="3562959"/>
                  <a:pt x="6830139" y="3561754"/>
                  <a:pt x="6832319" y="3560148"/>
                </a:cubicBezTo>
                <a:cubicBezTo>
                  <a:pt x="6829795" y="3567949"/>
                  <a:pt x="6826554" y="3574517"/>
                  <a:pt x="6822597" y="3579852"/>
                </a:cubicBezTo>
                <a:cubicBezTo>
                  <a:pt x="6818639" y="3585186"/>
                  <a:pt x="6809088" y="3594736"/>
                  <a:pt x="6793945" y="3608503"/>
                </a:cubicBezTo>
                <a:lnTo>
                  <a:pt x="6813390" y="3629841"/>
                </a:lnTo>
                <a:cubicBezTo>
                  <a:pt x="6829222" y="3618254"/>
                  <a:pt x="6841956" y="3605549"/>
                  <a:pt x="6851592" y="3591725"/>
                </a:cubicBezTo>
                <a:cubicBezTo>
                  <a:pt x="6861229" y="3577901"/>
                  <a:pt x="6866047" y="3563704"/>
                  <a:pt x="6866047" y="3549135"/>
                </a:cubicBezTo>
                <a:cubicBezTo>
                  <a:pt x="6866047" y="3540301"/>
                  <a:pt x="6864327" y="3532529"/>
                  <a:pt x="6860885" y="3525817"/>
                </a:cubicBezTo>
                <a:cubicBezTo>
                  <a:pt x="6857443" y="3519106"/>
                  <a:pt x="6852567" y="3513829"/>
                  <a:pt x="6846258" y="3509986"/>
                </a:cubicBezTo>
                <a:cubicBezTo>
                  <a:pt x="6839948" y="3506143"/>
                  <a:pt x="6833409" y="3504221"/>
                  <a:pt x="6826640" y="3504221"/>
                </a:cubicBezTo>
                <a:close/>
                <a:moveTo>
                  <a:pt x="8579909" y="3489422"/>
                </a:moveTo>
                <a:lnTo>
                  <a:pt x="8579909" y="3519537"/>
                </a:lnTo>
                <a:cubicBezTo>
                  <a:pt x="8573715" y="3523322"/>
                  <a:pt x="8568122" y="3526190"/>
                  <a:pt x="8563131" y="3528141"/>
                </a:cubicBezTo>
                <a:cubicBezTo>
                  <a:pt x="8558141" y="3530091"/>
                  <a:pt x="8553753" y="3531066"/>
                  <a:pt x="8549967" y="3531066"/>
                </a:cubicBezTo>
                <a:cubicBezTo>
                  <a:pt x="8544117" y="3531066"/>
                  <a:pt x="8539470" y="3529517"/>
                  <a:pt x="8536029" y="3526420"/>
                </a:cubicBezTo>
                <a:cubicBezTo>
                  <a:pt x="8532587" y="3523322"/>
                  <a:pt x="8530866" y="3519479"/>
                  <a:pt x="8530866" y="3514890"/>
                </a:cubicBezTo>
                <a:cubicBezTo>
                  <a:pt x="8530866" y="3511334"/>
                  <a:pt x="8532185" y="3507863"/>
                  <a:pt x="8534824" y="3504479"/>
                </a:cubicBezTo>
                <a:cubicBezTo>
                  <a:pt x="8537463" y="3501095"/>
                  <a:pt x="8541879" y="3498284"/>
                  <a:pt x="8548074" y="3496047"/>
                </a:cubicBezTo>
                <a:cubicBezTo>
                  <a:pt x="8554269" y="3493810"/>
                  <a:pt x="8564881" y="3491602"/>
                  <a:pt x="8579909" y="3489422"/>
                </a:cubicBezTo>
                <a:close/>
                <a:moveTo>
                  <a:pt x="7379760" y="3489422"/>
                </a:moveTo>
                <a:lnTo>
                  <a:pt x="7379760" y="3519537"/>
                </a:lnTo>
                <a:cubicBezTo>
                  <a:pt x="7373565" y="3523322"/>
                  <a:pt x="7367972" y="3526190"/>
                  <a:pt x="7362982" y="3528141"/>
                </a:cubicBezTo>
                <a:cubicBezTo>
                  <a:pt x="7357991" y="3530091"/>
                  <a:pt x="7353603" y="3531066"/>
                  <a:pt x="7349818" y="3531066"/>
                </a:cubicBezTo>
                <a:cubicBezTo>
                  <a:pt x="7343967" y="3531066"/>
                  <a:pt x="7339320" y="3529517"/>
                  <a:pt x="7335879" y="3526420"/>
                </a:cubicBezTo>
                <a:cubicBezTo>
                  <a:pt x="7332437" y="3523322"/>
                  <a:pt x="7330716" y="3519479"/>
                  <a:pt x="7330716" y="3514890"/>
                </a:cubicBezTo>
                <a:cubicBezTo>
                  <a:pt x="7330716" y="3511334"/>
                  <a:pt x="7332035" y="3507863"/>
                  <a:pt x="7334674" y="3504479"/>
                </a:cubicBezTo>
                <a:cubicBezTo>
                  <a:pt x="7337313" y="3501095"/>
                  <a:pt x="7341730" y="3498284"/>
                  <a:pt x="7347925" y="3496047"/>
                </a:cubicBezTo>
                <a:cubicBezTo>
                  <a:pt x="7354120" y="3493810"/>
                  <a:pt x="7364731" y="3491602"/>
                  <a:pt x="7379760" y="3489422"/>
                </a:cubicBezTo>
                <a:close/>
                <a:moveTo>
                  <a:pt x="5579535" y="3489422"/>
                </a:moveTo>
                <a:lnTo>
                  <a:pt x="5579535" y="3519537"/>
                </a:lnTo>
                <a:cubicBezTo>
                  <a:pt x="5573340" y="3523322"/>
                  <a:pt x="5567748" y="3526190"/>
                  <a:pt x="5562757" y="3528141"/>
                </a:cubicBezTo>
                <a:cubicBezTo>
                  <a:pt x="5557766" y="3530091"/>
                  <a:pt x="5553379" y="3531066"/>
                  <a:pt x="5549593" y="3531066"/>
                </a:cubicBezTo>
                <a:cubicBezTo>
                  <a:pt x="5543742" y="3531066"/>
                  <a:pt x="5539095" y="3529517"/>
                  <a:pt x="5535654" y="3526420"/>
                </a:cubicBezTo>
                <a:cubicBezTo>
                  <a:pt x="5532212" y="3523322"/>
                  <a:pt x="5530492" y="3519479"/>
                  <a:pt x="5530492" y="3514890"/>
                </a:cubicBezTo>
                <a:cubicBezTo>
                  <a:pt x="5530492" y="3511334"/>
                  <a:pt x="5531811" y="3507863"/>
                  <a:pt x="5534449" y="3504479"/>
                </a:cubicBezTo>
                <a:cubicBezTo>
                  <a:pt x="5537088" y="3501095"/>
                  <a:pt x="5541505" y="3498284"/>
                  <a:pt x="5547700" y="3496047"/>
                </a:cubicBezTo>
                <a:cubicBezTo>
                  <a:pt x="5553895" y="3493810"/>
                  <a:pt x="5564506" y="3491602"/>
                  <a:pt x="5579535" y="3489422"/>
                </a:cubicBezTo>
                <a:close/>
                <a:moveTo>
                  <a:pt x="4646085" y="3489422"/>
                </a:moveTo>
                <a:lnTo>
                  <a:pt x="4646085" y="3519537"/>
                </a:lnTo>
                <a:cubicBezTo>
                  <a:pt x="4639890" y="3523322"/>
                  <a:pt x="4634298" y="3526190"/>
                  <a:pt x="4629307" y="3528141"/>
                </a:cubicBezTo>
                <a:cubicBezTo>
                  <a:pt x="4624317" y="3530091"/>
                  <a:pt x="4619928" y="3531066"/>
                  <a:pt x="4616143" y="3531066"/>
                </a:cubicBezTo>
                <a:cubicBezTo>
                  <a:pt x="4610292" y="3531066"/>
                  <a:pt x="4605646" y="3529517"/>
                  <a:pt x="4602204" y="3526420"/>
                </a:cubicBezTo>
                <a:cubicBezTo>
                  <a:pt x="4598763" y="3523322"/>
                  <a:pt x="4597041" y="3519479"/>
                  <a:pt x="4597041" y="3514890"/>
                </a:cubicBezTo>
                <a:cubicBezTo>
                  <a:pt x="4597041" y="3511334"/>
                  <a:pt x="4598361" y="3507863"/>
                  <a:pt x="4600999" y="3504479"/>
                </a:cubicBezTo>
                <a:cubicBezTo>
                  <a:pt x="4603639" y="3501095"/>
                  <a:pt x="4608055" y="3498284"/>
                  <a:pt x="4614250" y="3496047"/>
                </a:cubicBezTo>
                <a:cubicBezTo>
                  <a:pt x="4620445" y="3493810"/>
                  <a:pt x="4631057" y="3491602"/>
                  <a:pt x="4646085" y="3489422"/>
                </a:cubicBezTo>
                <a:close/>
                <a:moveTo>
                  <a:pt x="7157355" y="3430226"/>
                </a:moveTo>
                <a:cubicBezTo>
                  <a:pt x="7165156" y="3430226"/>
                  <a:pt x="7171723" y="3434155"/>
                  <a:pt x="7177058" y="3442013"/>
                </a:cubicBezTo>
                <a:cubicBezTo>
                  <a:pt x="7182393" y="3449872"/>
                  <a:pt x="7185060" y="3461946"/>
                  <a:pt x="7185060" y="3478237"/>
                </a:cubicBezTo>
                <a:cubicBezTo>
                  <a:pt x="7185060" y="3495789"/>
                  <a:pt x="7181991" y="3508867"/>
                  <a:pt x="7175853" y="3517472"/>
                </a:cubicBezTo>
                <a:cubicBezTo>
                  <a:pt x="7169716" y="3526076"/>
                  <a:pt x="7162001" y="3530378"/>
                  <a:pt x="7152708" y="3530378"/>
                </a:cubicBezTo>
                <a:cubicBezTo>
                  <a:pt x="7147431" y="3530378"/>
                  <a:pt x="7142757" y="3529202"/>
                  <a:pt x="7138684" y="3526850"/>
                </a:cubicBezTo>
                <a:cubicBezTo>
                  <a:pt x="7134611" y="3524498"/>
                  <a:pt x="7131743" y="3521458"/>
                  <a:pt x="7130079" y="3517730"/>
                </a:cubicBezTo>
                <a:cubicBezTo>
                  <a:pt x="7128416" y="3514001"/>
                  <a:pt x="7127584" y="3507720"/>
                  <a:pt x="7127584" y="3498886"/>
                </a:cubicBezTo>
                <a:lnTo>
                  <a:pt x="7127584" y="3442788"/>
                </a:lnTo>
                <a:cubicBezTo>
                  <a:pt x="7138483" y="3434413"/>
                  <a:pt x="7148406" y="3430226"/>
                  <a:pt x="7157355" y="3430226"/>
                </a:cubicBezTo>
                <a:close/>
                <a:moveTo>
                  <a:pt x="5357130" y="3430226"/>
                </a:moveTo>
                <a:cubicBezTo>
                  <a:pt x="5364931" y="3430226"/>
                  <a:pt x="5371499" y="3434155"/>
                  <a:pt x="5376834" y="3442013"/>
                </a:cubicBezTo>
                <a:cubicBezTo>
                  <a:pt x="5382168" y="3449872"/>
                  <a:pt x="5384835" y="3461946"/>
                  <a:pt x="5384835" y="3478237"/>
                </a:cubicBezTo>
                <a:cubicBezTo>
                  <a:pt x="5384835" y="3495789"/>
                  <a:pt x="5381767" y="3508867"/>
                  <a:pt x="5375629" y="3517472"/>
                </a:cubicBezTo>
                <a:cubicBezTo>
                  <a:pt x="5369491" y="3526076"/>
                  <a:pt x="5361777" y="3530378"/>
                  <a:pt x="5352484" y="3530378"/>
                </a:cubicBezTo>
                <a:cubicBezTo>
                  <a:pt x="5347207" y="3530378"/>
                  <a:pt x="5342532" y="3529202"/>
                  <a:pt x="5338459" y="3526850"/>
                </a:cubicBezTo>
                <a:cubicBezTo>
                  <a:pt x="5334386" y="3524498"/>
                  <a:pt x="5331519" y="3521458"/>
                  <a:pt x="5329855" y="3517730"/>
                </a:cubicBezTo>
                <a:cubicBezTo>
                  <a:pt x="5328191" y="3514001"/>
                  <a:pt x="5327360" y="3507720"/>
                  <a:pt x="5327360" y="3498886"/>
                </a:cubicBezTo>
                <a:lnTo>
                  <a:pt x="5327360" y="3442788"/>
                </a:lnTo>
                <a:cubicBezTo>
                  <a:pt x="5338258" y="3434413"/>
                  <a:pt x="5348182" y="3430226"/>
                  <a:pt x="5357130" y="3430226"/>
                </a:cubicBezTo>
                <a:close/>
                <a:moveTo>
                  <a:pt x="6092485" y="3422310"/>
                </a:moveTo>
                <a:cubicBezTo>
                  <a:pt x="6097089" y="3422310"/>
                  <a:pt x="6101490" y="3423486"/>
                  <a:pt x="6105690" y="3425838"/>
                </a:cubicBezTo>
                <a:cubicBezTo>
                  <a:pt x="6109890" y="3428189"/>
                  <a:pt x="6113227" y="3431344"/>
                  <a:pt x="6115700" y="3435302"/>
                </a:cubicBezTo>
                <a:cubicBezTo>
                  <a:pt x="6118174" y="3439260"/>
                  <a:pt x="6119813" y="3444681"/>
                  <a:pt x="6120618" y="3451564"/>
                </a:cubicBezTo>
                <a:lnTo>
                  <a:pt x="6062454" y="3451564"/>
                </a:lnTo>
                <a:cubicBezTo>
                  <a:pt x="6063259" y="3445140"/>
                  <a:pt x="6065014" y="3439862"/>
                  <a:pt x="6067718" y="3435732"/>
                </a:cubicBezTo>
                <a:cubicBezTo>
                  <a:pt x="6070421" y="3431602"/>
                  <a:pt x="6074017" y="3428333"/>
                  <a:pt x="6078505" y="3425924"/>
                </a:cubicBezTo>
                <a:cubicBezTo>
                  <a:pt x="6082993" y="3423515"/>
                  <a:pt x="6087653" y="3422310"/>
                  <a:pt x="6092485" y="3422310"/>
                </a:cubicBezTo>
                <a:close/>
                <a:moveTo>
                  <a:pt x="4997110" y="3422310"/>
                </a:moveTo>
                <a:cubicBezTo>
                  <a:pt x="5001714" y="3422310"/>
                  <a:pt x="5006115" y="3423486"/>
                  <a:pt x="5010315" y="3425838"/>
                </a:cubicBezTo>
                <a:cubicBezTo>
                  <a:pt x="5014515" y="3428189"/>
                  <a:pt x="5017852" y="3431344"/>
                  <a:pt x="5020326" y="3435302"/>
                </a:cubicBezTo>
                <a:cubicBezTo>
                  <a:pt x="5022799" y="3439260"/>
                  <a:pt x="5024438" y="3444681"/>
                  <a:pt x="5025243" y="3451564"/>
                </a:cubicBezTo>
                <a:lnTo>
                  <a:pt x="4967079" y="3451564"/>
                </a:lnTo>
                <a:cubicBezTo>
                  <a:pt x="4967884" y="3445140"/>
                  <a:pt x="4969639" y="3439862"/>
                  <a:pt x="4972343" y="3435732"/>
                </a:cubicBezTo>
                <a:cubicBezTo>
                  <a:pt x="4975047" y="3431602"/>
                  <a:pt x="4978642" y="3428333"/>
                  <a:pt x="4983130" y="3425924"/>
                </a:cubicBezTo>
                <a:cubicBezTo>
                  <a:pt x="4987618" y="3423515"/>
                  <a:pt x="4992278" y="3422310"/>
                  <a:pt x="4997110" y="3422310"/>
                </a:cubicBezTo>
                <a:close/>
                <a:moveTo>
                  <a:pt x="8951249" y="3393228"/>
                </a:moveTo>
                <a:lnTo>
                  <a:pt x="8951249" y="3426440"/>
                </a:lnTo>
                <a:cubicBezTo>
                  <a:pt x="8959051" y="3426440"/>
                  <a:pt x="8963926" y="3426727"/>
                  <a:pt x="8965877" y="3427300"/>
                </a:cubicBezTo>
                <a:cubicBezTo>
                  <a:pt x="8967827" y="3427874"/>
                  <a:pt x="8969577" y="3428964"/>
                  <a:pt x="8971125" y="3430570"/>
                </a:cubicBezTo>
                <a:cubicBezTo>
                  <a:pt x="8972674" y="3432176"/>
                  <a:pt x="8974882" y="3436076"/>
                  <a:pt x="8977751" y="3442271"/>
                </a:cubicBezTo>
                <a:lnTo>
                  <a:pt x="9036259" y="3564966"/>
                </a:lnTo>
                <a:lnTo>
                  <a:pt x="9029719" y="3579077"/>
                </a:lnTo>
                <a:cubicBezTo>
                  <a:pt x="9025359" y="3588484"/>
                  <a:pt x="9021459" y="3594966"/>
                  <a:pt x="9018017" y="3598522"/>
                </a:cubicBezTo>
                <a:cubicBezTo>
                  <a:pt x="9015723" y="3600817"/>
                  <a:pt x="9013371" y="3601964"/>
                  <a:pt x="9010962" y="3601964"/>
                </a:cubicBezTo>
                <a:cubicBezTo>
                  <a:pt x="9009929" y="3601964"/>
                  <a:pt x="9008868" y="3601649"/>
                  <a:pt x="9007779" y="3601018"/>
                </a:cubicBezTo>
                <a:cubicBezTo>
                  <a:pt x="9006689" y="3600387"/>
                  <a:pt x="9005226" y="3598924"/>
                  <a:pt x="9003391" y="3596630"/>
                </a:cubicBezTo>
                <a:cubicBezTo>
                  <a:pt x="9000407" y="3593073"/>
                  <a:pt x="8997482" y="3590549"/>
                  <a:pt x="8994615" y="3589058"/>
                </a:cubicBezTo>
                <a:cubicBezTo>
                  <a:pt x="8990255" y="3586763"/>
                  <a:pt x="8985781" y="3585616"/>
                  <a:pt x="8981192" y="3585616"/>
                </a:cubicBezTo>
                <a:cubicBezTo>
                  <a:pt x="8974423" y="3585616"/>
                  <a:pt x="8968630" y="3588111"/>
                  <a:pt x="8963811" y="3593102"/>
                </a:cubicBezTo>
                <a:cubicBezTo>
                  <a:pt x="8958993" y="3598092"/>
                  <a:pt x="8956584" y="3604029"/>
                  <a:pt x="8956584" y="3610912"/>
                </a:cubicBezTo>
                <a:cubicBezTo>
                  <a:pt x="8956584" y="3619631"/>
                  <a:pt x="8960628" y="3627461"/>
                  <a:pt x="8968716" y="3634402"/>
                </a:cubicBezTo>
                <a:cubicBezTo>
                  <a:pt x="8976804" y="3641342"/>
                  <a:pt x="8987387" y="3644812"/>
                  <a:pt x="9000465" y="3644812"/>
                </a:cubicBezTo>
                <a:cubicBezTo>
                  <a:pt x="9013887" y="3644812"/>
                  <a:pt x="9025474" y="3641485"/>
                  <a:pt x="9035226" y="3634832"/>
                </a:cubicBezTo>
                <a:cubicBezTo>
                  <a:pt x="9044863" y="3628178"/>
                  <a:pt x="9053753" y="3616534"/>
                  <a:pt x="9061899" y="3599899"/>
                </a:cubicBezTo>
                <a:lnTo>
                  <a:pt x="9139680" y="3440379"/>
                </a:lnTo>
                <a:cubicBezTo>
                  <a:pt x="9142567" y="3434642"/>
                  <a:pt x="9144647" y="3431143"/>
                  <a:pt x="9145917" y="3429881"/>
                </a:cubicBezTo>
                <a:cubicBezTo>
                  <a:pt x="9147187" y="3428619"/>
                  <a:pt x="9148804" y="3427759"/>
                  <a:pt x="9150769" y="3427300"/>
                </a:cubicBezTo>
                <a:cubicBezTo>
                  <a:pt x="9152154" y="3426841"/>
                  <a:pt x="9156947" y="3426554"/>
                  <a:pt x="9165148" y="3426440"/>
                </a:cubicBezTo>
                <a:lnTo>
                  <a:pt x="9165148" y="3393228"/>
                </a:lnTo>
                <a:lnTo>
                  <a:pt x="9072223" y="3393228"/>
                </a:lnTo>
                <a:lnTo>
                  <a:pt x="9072223" y="3426440"/>
                </a:lnTo>
                <a:lnTo>
                  <a:pt x="9082033" y="3426440"/>
                </a:lnTo>
                <a:cubicBezTo>
                  <a:pt x="9088227" y="3426440"/>
                  <a:pt x="9092185" y="3426927"/>
                  <a:pt x="9093906" y="3427903"/>
                </a:cubicBezTo>
                <a:cubicBezTo>
                  <a:pt x="9095627" y="3428878"/>
                  <a:pt x="9096487" y="3430283"/>
                  <a:pt x="9096487" y="3432118"/>
                </a:cubicBezTo>
                <a:cubicBezTo>
                  <a:pt x="9096487" y="3434183"/>
                  <a:pt x="9095455" y="3437568"/>
                  <a:pt x="9093390" y="3442271"/>
                </a:cubicBezTo>
                <a:lnTo>
                  <a:pt x="9066319" y="3504514"/>
                </a:lnTo>
                <a:lnTo>
                  <a:pt x="9040472" y="3442315"/>
                </a:lnTo>
                <a:cubicBezTo>
                  <a:pt x="9038063" y="3436448"/>
                  <a:pt x="9036859" y="3432824"/>
                  <a:pt x="9036859" y="3431444"/>
                </a:cubicBezTo>
                <a:cubicBezTo>
                  <a:pt x="9036859" y="3429834"/>
                  <a:pt x="9037691" y="3428598"/>
                  <a:pt x="9039357" y="3427734"/>
                </a:cubicBezTo>
                <a:cubicBezTo>
                  <a:pt x="9041023" y="3426871"/>
                  <a:pt x="9045084" y="3426440"/>
                  <a:pt x="9051539" y="3426440"/>
                </a:cubicBezTo>
                <a:lnTo>
                  <a:pt x="9058629" y="3426440"/>
                </a:lnTo>
                <a:lnTo>
                  <a:pt x="9058629" y="3393228"/>
                </a:lnTo>
                <a:close/>
                <a:moveTo>
                  <a:pt x="8199607" y="3391679"/>
                </a:moveTo>
                <a:lnTo>
                  <a:pt x="8119245" y="3393228"/>
                </a:lnTo>
                <a:lnTo>
                  <a:pt x="8119245" y="3426440"/>
                </a:lnTo>
                <a:lnTo>
                  <a:pt x="8128774" y="3426440"/>
                </a:lnTo>
                <a:cubicBezTo>
                  <a:pt x="8134433" y="3426440"/>
                  <a:pt x="8138129" y="3426870"/>
                  <a:pt x="8139861" y="3427731"/>
                </a:cubicBezTo>
                <a:cubicBezTo>
                  <a:pt x="8141594" y="3428591"/>
                  <a:pt x="8142836" y="3429881"/>
                  <a:pt x="8143587" y="3431602"/>
                </a:cubicBezTo>
                <a:cubicBezTo>
                  <a:pt x="8144338" y="3433323"/>
                  <a:pt x="8144713" y="3437453"/>
                  <a:pt x="8144713" y="3443992"/>
                </a:cubicBezTo>
                <a:lnTo>
                  <a:pt x="8144713" y="3514890"/>
                </a:lnTo>
                <a:cubicBezTo>
                  <a:pt x="8144713" y="3524412"/>
                  <a:pt x="8145859" y="3532213"/>
                  <a:pt x="8148149" y="3538293"/>
                </a:cubicBezTo>
                <a:cubicBezTo>
                  <a:pt x="8150440" y="3544374"/>
                  <a:pt x="8153934" y="3549679"/>
                  <a:pt x="8158630" y="3554211"/>
                </a:cubicBezTo>
                <a:cubicBezTo>
                  <a:pt x="8163327" y="3558743"/>
                  <a:pt x="8169141" y="3562356"/>
                  <a:pt x="8176071" y="3565052"/>
                </a:cubicBezTo>
                <a:cubicBezTo>
                  <a:pt x="8183002" y="3567748"/>
                  <a:pt x="8190591" y="3569096"/>
                  <a:pt x="8198839" y="3569096"/>
                </a:cubicBezTo>
                <a:cubicBezTo>
                  <a:pt x="8209147" y="3569096"/>
                  <a:pt x="8219399" y="3567232"/>
                  <a:pt x="8229594" y="3563504"/>
                </a:cubicBezTo>
                <a:cubicBezTo>
                  <a:pt x="8239789" y="3559775"/>
                  <a:pt x="8249928" y="3554182"/>
                  <a:pt x="8260008" y="3546725"/>
                </a:cubicBezTo>
                <a:lnTo>
                  <a:pt x="8260008" y="3567031"/>
                </a:lnTo>
                <a:lnTo>
                  <a:pt x="8335553" y="3564966"/>
                </a:lnTo>
                <a:lnTo>
                  <a:pt x="8335553" y="3531754"/>
                </a:lnTo>
                <a:lnTo>
                  <a:pt x="8326432" y="3531754"/>
                </a:lnTo>
                <a:cubicBezTo>
                  <a:pt x="8320123" y="3531754"/>
                  <a:pt x="8316136" y="3531381"/>
                  <a:pt x="8314472" y="3530636"/>
                </a:cubicBezTo>
                <a:cubicBezTo>
                  <a:pt x="8312809" y="3529890"/>
                  <a:pt x="8311605" y="3528686"/>
                  <a:pt x="8310859" y="3527022"/>
                </a:cubicBezTo>
                <a:cubicBezTo>
                  <a:pt x="8310113" y="3525359"/>
                  <a:pt x="8309740" y="3521315"/>
                  <a:pt x="8309740" y="3514890"/>
                </a:cubicBezTo>
                <a:lnTo>
                  <a:pt x="8309740" y="3391679"/>
                </a:lnTo>
                <a:lnTo>
                  <a:pt x="8229033" y="3393228"/>
                </a:lnTo>
                <a:lnTo>
                  <a:pt x="8229033" y="3426440"/>
                </a:lnTo>
                <a:lnTo>
                  <a:pt x="8239082" y="3426440"/>
                </a:lnTo>
                <a:cubicBezTo>
                  <a:pt x="8244049" y="3426440"/>
                  <a:pt x="8247399" y="3426927"/>
                  <a:pt x="8249131" y="3427903"/>
                </a:cubicBezTo>
                <a:cubicBezTo>
                  <a:pt x="8250864" y="3428878"/>
                  <a:pt x="8252192" y="3430455"/>
                  <a:pt x="8253116" y="3432635"/>
                </a:cubicBezTo>
                <a:cubicBezTo>
                  <a:pt x="8254040" y="3434814"/>
                  <a:pt x="8254502" y="3438830"/>
                  <a:pt x="8254502" y="3444681"/>
                </a:cubicBezTo>
                <a:lnTo>
                  <a:pt x="8254502" y="3511793"/>
                </a:lnTo>
                <a:cubicBezTo>
                  <a:pt x="8243604" y="3518791"/>
                  <a:pt x="8236892" y="3522863"/>
                  <a:pt x="8234368" y="3524011"/>
                </a:cubicBezTo>
                <a:cubicBezTo>
                  <a:pt x="8227944" y="3526764"/>
                  <a:pt x="8221864" y="3528141"/>
                  <a:pt x="8216127" y="3528141"/>
                </a:cubicBezTo>
                <a:cubicBezTo>
                  <a:pt x="8212227" y="3528141"/>
                  <a:pt x="8208986" y="3527309"/>
                  <a:pt x="8206405" y="3525645"/>
                </a:cubicBezTo>
                <a:cubicBezTo>
                  <a:pt x="8203823" y="3523982"/>
                  <a:pt x="8202046" y="3521831"/>
                  <a:pt x="8201070" y="3519192"/>
                </a:cubicBezTo>
                <a:cubicBezTo>
                  <a:pt x="8200095" y="3516554"/>
                  <a:pt x="8199607" y="3511277"/>
                  <a:pt x="8199607" y="3503361"/>
                </a:cubicBezTo>
                <a:close/>
                <a:moveTo>
                  <a:pt x="8735881" y="3389098"/>
                </a:moveTo>
                <a:cubicBezTo>
                  <a:pt x="8715690" y="3397587"/>
                  <a:pt x="8696245" y="3402406"/>
                  <a:pt x="8677545" y="3403553"/>
                </a:cubicBezTo>
                <a:lnTo>
                  <a:pt x="8677545" y="3436593"/>
                </a:lnTo>
                <a:lnTo>
                  <a:pt x="8703013" y="3436593"/>
                </a:lnTo>
                <a:lnTo>
                  <a:pt x="8703013" y="3515579"/>
                </a:lnTo>
                <a:cubicBezTo>
                  <a:pt x="8703013" y="3521544"/>
                  <a:pt x="8702609" y="3525387"/>
                  <a:pt x="8701801" y="3527108"/>
                </a:cubicBezTo>
                <a:cubicBezTo>
                  <a:pt x="8700993" y="3528829"/>
                  <a:pt x="8699809" y="3530033"/>
                  <a:pt x="8698249" y="3530722"/>
                </a:cubicBezTo>
                <a:cubicBezTo>
                  <a:pt x="8696689" y="3531410"/>
                  <a:pt x="8692733" y="3531754"/>
                  <a:pt x="8686381" y="3531754"/>
                </a:cubicBezTo>
                <a:lnTo>
                  <a:pt x="8677545" y="3531754"/>
                </a:lnTo>
                <a:lnTo>
                  <a:pt x="8677545" y="3564966"/>
                </a:lnTo>
                <a:lnTo>
                  <a:pt x="8783721" y="3564966"/>
                </a:lnTo>
                <a:lnTo>
                  <a:pt x="8783721" y="3531754"/>
                </a:lnTo>
                <a:lnTo>
                  <a:pt x="8776149" y="3531754"/>
                </a:lnTo>
                <a:cubicBezTo>
                  <a:pt x="8769609" y="3531754"/>
                  <a:pt x="8765365" y="3531353"/>
                  <a:pt x="8763415" y="3530550"/>
                </a:cubicBezTo>
                <a:cubicBezTo>
                  <a:pt x="8761464" y="3529747"/>
                  <a:pt x="8760059" y="3528485"/>
                  <a:pt x="8759199" y="3526764"/>
                </a:cubicBezTo>
                <a:cubicBezTo>
                  <a:pt x="8758338" y="3525043"/>
                  <a:pt x="8757908" y="3521315"/>
                  <a:pt x="8757908" y="3515579"/>
                </a:cubicBezTo>
                <a:lnTo>
                  <a:pt x="8757908" y="3448294"/>
                </a:lnTo>
                <a:cubicBezTo>
                  <a:pt x="8764809" y="3444509"/>
                  <a:pt x="8769755" y="3442616"/>
                  <a:pt x="8772745" y="3442616"/>
                </a:cubicBezTo>
                <a:cubicBezTo>
                  <a:pt x="8774701" y="3442616"/>
                  <a:pt x="8777173" y="3443075"/>
                  <a:pt x="8780163" y="3443992"/>
                </a:cubicBezTo>
                <a:cubicBezTo>
                  <a:pt x="8785915" y="3445943"/>
                  <a:pt x="8789683" y="3447090"/>
                  <a:pt x="8791465" y="3447434"/>
                </a:cubicBezTo>
                <a:cubicBezTo>
                  <a:pt x="8793248" y="3447778"/>
                  <a:pt x="8795289" y="3447950"/>
                  <a:pt x="8797589" y="3447950"/>
                </a:cubicBezTo>
                <a:cubicBezTo>
                  <a:pt x="8806215" y="3447950"/>
                  <a:pt x="8812915" y="3445025"/>
                  <a:pt x="8817688" y="3439174"/>
                </a:cubicBezTo>
                <a:cubicBezTo>
                  <a:pt x="8822461" y="3433323"/>
                  <a:pt x="8824848" y="3426784"/>
                  <a:pt x="8824848" y="3419556"/>
                </a:cubicBezTo>
                <a:cubicBezTo>
                  <a:pt x="8824848" y="3414050"/>
                  <a:pt x="8823555" y="3408887"/>
                  <a:pt x="8820967" y="3404069"/>
                </a:cubicBezTo>
                <a:cubicBezTo>
                  <a:pt x="8818379" y="3399251"/>
                  <a:pt x="8814872" y="3395551"/>
                  <a:pt x="8810444" y="3392970"/>
                </a:cubicBezTo>
                <a:cubicBezTo>
                  <a:pt x="8806017" y="3390389"/>
                  <a:pt x="8800986" y="3389098"/>
                  <a:pt x="8795352" y="3389098"/>
                </a:cubicBezTo>
                <a:cubicBezTo>
                  <a:pt x="8789143" y="3389098"/>
                  <a:pt x="8782675" y="3390847"/>
                  <a:pt x="8775947" y="3394347"/>
                </a:cubicBezTo>
                <a:cubicBezTo>
                  <a:pt x="8769219" y="3397846"/>
                  <a:pt x="8761257" y="3404413"/>
                  <a:pt x="8752057" y="3414050"/>
                </a:cubicBezTo>
                <a:lnTo>
                  <a:pt x="8752057" y="3389098"/>
                </a:lnTo>
                <a:close/>
                <a:moveTo>
                  <a:pt x="8562185" y="3389098"/>
                </a:moveTo>
                <a:cubicBezTo>
                  <a:pt x="8546239" y="3389098"/>
                  <a:pt x="8531899" y="3391622"/>
                  <a:pt x="8519165" y="3396669"/>
                </a:cubicBezTo>
                <a:cubicBezTo>
                  <a:pt x="8506430" y="3401717"/>
                  <a:pt x="8496851" y="3408199"/>
                  <a:pt x="8490427" y="3416115"/>
                </a:cubicBezTo>
                <a:cubicBezTo>
                  <a:pt x="8485609" y="3422080"/>
                  <a:pt x="8483199" y="3428906"/>
                  <a:pt x="8483199" y="3436593"/>
                </a:cubicBezTo>
                <a:cubicBezTo>
                  <a:pt x="8483199" y="3443361"/>
                  <a:pt x="8485551" y="3449040"/>
                  <a:pt x="8490255" y="3453629"/>
                </a:cubicBezTo>
                <a:cubicBezTo>
                  <a:pt x="8494959" y="3458218"/>
                  <a:pt x="8500981" y="3460512"/>
                  <a:pt x="8508323" y="3460512"/>
                </a:cubicBezTo>
                <a:cubicBezTo>
                  <a:pt x="8514174" y="3460512"/>
                  <a:pt x="8519251" y="3458964"/>
                  <a:pt x="8523553" y="3455866"/>
                </a:cubicBezTo>
                <a:cubicBezTo>
                  <a:pt x="8527855" y="3452769"/>
                  <a:pt x="8531555" y="3447663"/>
                  <a:pt x="8534652" y="3440551"/>
                </a:cubicBezTo>
                <a:cubicBezTo>
                  <a:pt x="8537061" y="3434929"/>
                  <a:pt x="8539183" y="3431143"/>
                  <a:pt x="8541019" y="3429193"/>
                </a:cubicBezTo>
                <a:cubicBezTo>
                  <a:pt x="8542855" y="3427243"/>
                  <a:pt x="8545321" y="3425637"/>
                  <a:pt x="8548419" y="3424375"/>
                </a:cubicBezTo>
                <a:cubicBezTo>
                  <a:pt x="8551516" y="3423113"/>
                  <a:pt x="8554957" y="3422482"/>
                  <a:pt x="8558743" y="3422482"/>
                </a:cubicBezTo>
                <a:cubicBezTo>
                  <a:pt x="8563677" y="3422482"/>
                  <a:pt x="8567807" y="3423428"/>
                  <a:pt x="8571133" y="3425321"/>
                </a:cubicBezTo>
                <a:cubicBezTo>
                  <a:pt x="8574461" y="3427214"/>
                  <a:pt x="8576755" y="3429595"/>
                  <a:pt x="8578017" y="3432463"/>
                </a:cubicBezTo>
                <a:cubicBezTo>
                  <a:pt x="8579279" y="3435331"/>
                  <a:pt x="8579909" y="3440551"/>
                  <a:pt x="8579909" y="3448122"/>
                </a:cubicBezTo>
                <a:lnTo>
                  <a:pt x="8579909" y="3460856"/>
                </a:lnTo>
                <a:cubicBezTo>
                  <a:pt x="8559145" y="3462462"/>
                  <a:pt x="8541507" y="3465130"/>
                  <a:pt x="8526994" y="3468858"/>
                </a:cubicBezTo>
                <a:cubicBezTo>
                  <a:pt x="8512482" y="3472587"/>
                  <a:pt x="8501755" y="3476860"/>
                  <a:pt x="8494815" y="3481678"/>
                </a:cubicBezTo>
                <a:cubicBezTo>
                  <a:pt x="8487875" y="3486497"/>
                  <a:pt x="8482655" y="3492118"/>
                  <a:pt x="8479155" y="3498543"/>
                </a:cubicBezTo>
                <a:cubicBezTo>
                  <a:pt x="8475657" y="3504967"/>
                  <a:pt x="8473907" y="3512022"/>
                  <a:pt x="8473907" y="3519708"/>
                </a:cubicBezTo>
                <a:cubicBezTo>
                  <a:pt x="8473907" y="3533246"/>
                  <a:pt x="8478955" y="3544632"/>
                  <a:pt x="8489050" y="3553867"/>
                </a:cubicBezTo>
                <a:cubicBezTo>
                  <a:pt x="8499146" y="3563102"/>
                  <a:pt x="8512396" y="3567720"/>
                  <a:pt x="8528801" y="3567720"/>
                </a:cubicBezTo>
                <a:cubicBezTo>
                  <a:pt x="8537520" y="3567720"/>
                  <a:pt x="8546555" y="3566142"/>
                  <a:pt x="8555904" y="3562987"/>
                </a:cubicBezTo>
                <a:cubicBezTo>
                  <a:pt x="8565254" y="3559832"/>
                  <a:pt x="8575665" y="3554526"/>
                  <a:pt x="8587137" y="3547070"/>
                </a:cubicBezTo>
                <a:cubicBezTo>
                  <a:pt x="8592185" y="3553953"/>
                  <a:pt x="8598437" y="3559116"/>
                  <a:pt x="8605894" y="3562557"/>
                </a:cubicBezTo>
                <a:cubicBezTo>
                  <a:pt x="8613351" y="3565999"/>
                  <a:pt x="8622357" y="3567720"/>
                  <a:pt x="8632911" y="3567720"/>
                </a:cubicBezTo>
                <a:cubicBezTo>
                  <a:pt x="8641859" y="3567720"/>
                  <a:pt x="8651209" y="3566171"/>
                  <a:pt x="8660961" y="3563073"/>
                </a:cubicBezTo>
                <a:lnTo>
                  <a:pt x="8660961" y="3529517"/>
                </a:lnTo>
                <a:cubicBezTo>
                  <a:pt x="8655569" y="3531353"/>
                  <a:pt x="8651267" y="3532271"/>
                  <a:pt x="8648054" y="3532271"/>
                </a:cubicBezTo>
                <a:cubicBezTo>
                  <a:pt x="8644842" y="3532271"/>
                  <a:pt x="8641917" y="3531467"/>
                  <a:pt x="8639278" y="3529862"/>
                </a:cubicBezTo>
                <a:cubicBezTo>
                  <a:pt x="8636639" y="3528255"/>
                  <a:pt x="8634919" y="3526391"/>
                  <a:pt x="8634115" y="3524269"/>
                </a:cubicBezTo>
                <a:cubicBezTo>
                  <a:pt x="8633313" y="3522146"/>
                  <a:pt x="8632911" y="3517299"/>
                  <a:pt x="8632911" y="3509728"/>
                </a:cubicBezTo>
                <a:lnTo>
                  <a:pt x="8632911" y="3448122"/>
                </a:lnTo>
                <a:cubicBezTo>
                  <a:pt x="8632911" y="3433438"/>
                  <a:pt x="8630703" y="3422510"/>
                  <a:pt x="8626285" y="3415340"/>
                </a:cubicBezTo>
                <a:cubicBezTo>
                  <a:pt x="8621869" y="3408170"/>
                  <a:pt x="8614068" y="3402004"/>
                  <a:pt x="8602883" y="3396842"/>
                </a:cubicBezTo>
                <a:cubicBezTo>
                  <a:pt x="8591697" y="3391679"/>
                  <a:pt x="8578131" y="3389098"/>
                  <a:pt x="8562185" y="3389098"/>
                </a:cubicBezTo>
                <a:close/>
                <a:moveTo>
                  <a:pt x="8021437" y="3389098"/>
                </a:moveTo>
                <a:cubicBezTo>
                  <a:pt x="8001705" y="3389098"/>
                  <a:pt x="7984583" y="3392998"/>
                  <a:pt x="7970071" y="3400800"/>
                </a:cubicBezTo>
                <a:cubicBezTo>
                  <a:pt x="7955558" y="3408601"/>
                  <a:pt x="7944143" y="3419499"/>
                  <a:pt x="7935826" y="3433495"/>
                </a:cubicBezTo>
                <a:cubicBezTo>
                  <a:pt x="7927509" y="3447491"/>
                  <a:pt x="7923350" y="3462921"/>
                  <a:pt x="7923350" y="3479785"/>
                </a:cubicBezTo>
                <a:cubicBezTo>
                  <a:pt x="7923350" y="3504680"/>
                  <a:pt x="7932270" y="3525789"/>
                  <a:pt x="7950109" y="3543112"/>
                </a:cubicBezTo>
                <a:cubicBezTo>
                  <a:pt x="7967948" y="3560435"/>
                  <a:pt x="7990175" y="3569096"/>
                  <a:pt x="8016791" y="3569096"/>
                </a:cubicBezTo>
                <a:cubicBezTo>
                  <a:pt x="8033426" y="3569096"/>
                  <a:pt x="8049028" y="3565368"/>
                  <a:pt x="8063598" y="3557911"/>
                </a:cubicBezTo>
                <a:cubicBezTo>
                  <a:pt x="8078167" y="3550454"/>
                  <a:pt x="8092220" y="3538523"/>
                  <a:pt x="8105758" y="3522118"/>
                </a:cubicBezTo>
                <a:lnTo>
                  <a:pt x="8080462" y="3499919"/>
                </a:lnTo>
                <a:cubicBezTo>
                  <a:pt x="8071054" y="3510703"/>
                  <a:pt x="8062278" y="3518275"/>
                  <a:pt x="8054133" y="3522634"/>
                </a:cubicBezTo>
                <a:cubicBezTo>
                  <a:pt x="8045988" y="3526993"/>
                  <a:pt x="8037900" y="3529173"/>
                  <a:pt x="8029869" y="3529173"/>
                </a:cubicBezTo>
                <a:cubicBezTo>
                  <a:pt x="8021494" y="3529173"/>
                  <a:pt x="8013837" y="3526993"/>
                  <a:pt x="8006896" y="3522634"/>
                </a:cubicBezTo>
                <a:cubicBezTo>
                  <a:pt x="7999956" y="3518275"/>
                  <a:pt x="7994420" y="3511879"/>
                  <a:pt x="7990290" y="3503447"/>
                </a:cubicBezTo>
                <a:cubicBezTo>
                  <a:pt x="7986160" y="3495015"/>
                  <a:pt x="7984096" y="3485522"/>
                  <a:pt x="7984096" y="3474967"/>
                </a:cubicBezTo>
                <a:cubicBezTo>
                  <a:pt x="7984096" y="3465330"/>
                  <a:pt x="7985845" y="3456612"/>
                  <a:pt x="7989344" y="3448810"/>
                </a:cubicBezTo>
                <a:cubicBezTo>
                  <a:pt x="7992843" y="3441009"/>
                  <a:pt x="7997317" y="3435187"/>
                  <a:pt x="8002766" y="3431344"/>
                </a:cubicBezTo>
                <a:cubicBezTo>
                  <a:pt x="8008216" y="3427501"/>
                  <a:pt x="8013923" y="3425580"/>
                  <a:pt x="8019889" y="3425580"/>
                </a:cubicBezTo>
                <a:cubicBezTo>
                  <a:pt x="8023559" y="3425580"/>
                  <a:pt x="8026829" y="3426239"/>
                  <a:pt x="8029697" y="3427558"/>
                </a:cubicBezTo>
                <a:cubicBezTo>
                  <a:pt x="8032565" y="3428878"/>
                  <a:pt x="8035032" y="3430742"/>
                  <a:pt x="8037097" y="3433151"/>
                </a:cubicBezTo>
                <a:cubicBezTo>
                  <a:pt x="8039162" y="3435560"/>
                  <a:pt x="8042087" y="3440493"/>
                  <a:pt x="8045873" y="3447950"/>
                </a:cubicBezTo>
                <a:cubicBezTo>
                  <a:pt x="8048856" y="3453916"/>
                  <a:pt x="8050864" y="3457472"/>
                  <a:pt x="8051896" y="3458619"/>
                </a:cubicBezTo>
                <a:cubicBezTo>
                  <a:pt x="8054190" y="3461258"/>
                  <a:pt x="8057058" y="3463437"/>
                  <a:pt x="8060500" y="3465158"/>
                </a:cubicBezTo>
                <a:cubicBezTo>
                  <a:pt x="8063942" y="3466879"/>
                  <a:pt x="8067842" y="3467740"/>
                  <a:pt x="8072202" y="3467740"/>
                </a:cubicBezTo>
                <a:cubicBezTo>
                  <a:pt x="8077593" y="3467740"/>
                  <a:pt x="8082699" y="3466478"/>
                  <a:pt x="8087517" y="3463954"/>
                </a:cubicBezTo>
                <a:cubicBezTo>
                  <a:pt x="8092335" y="3461430"/>
                  <a:pt x="8095920" y="3458132"/>
                  <a:pt x="8098272" y="3454059"/>
                </a:cubicBezTo>
                <a:cubicBezTo>
                  <a:pt x="8100624" y="3449986"/>
                  <a:pt x="8101800" y="3445369"/>
                  <a:pt x="8101800" y="3440206"/>
                </a:cubicBezTo>
                <a:cubicBezTo>
                  <a:pt x="8101800" y="3428046"/>
                  <a:pt x="8094314" y="3416488"/>
                  <a:pt x="8079343" y="3405532"/>
                </a:cubicBezTo>
                <a:cubicBezTo>
                  <a:pt x="8064372" y="3394576"/>
                  <a:pt x="8045070" y="3389098"/>
                  <a:pt x="8021437" y="3389098"/>
                </a:cubicBezTo>
                <a:close/>
                <a:moveTo>
                  <a:pt x="7864056" y="3389098"/>
                </a:moveTo>
                <a:cubicBezTo>
                  <a:pt x="7857861" y="3392310"/>
                  <a:pt x="7852641" y="3394604"/>
                  <a:pt x="7848397" y="3395981"/>
                </a:cubicBezTo>
                <a:cubicBezTo>
                  <a:pt x="7841857" y="3398046"/>
                  <a:pt x="7834429" y="3399824"/>
                  <a:pt x="7826112" y="3401316"/>
                </a:cubicBezTo>
                <a:cubicBezTo>
                  <a:pt x="7817794" y="3402807"/>
                  <a:pt x="7809104" y="3403782"/>
                  <a:pt x="7800041" y="3404241"/>
                </a:cubicBezTo>
                <a:lnTo>
                  <a:pt x="7800041" y="3436593"/>
                </a:lnTo>
                <a:lnTo>
                  <a:pt x="7825510" y="3436593"/>
                </a:lnTo>
                <a:lnTo>
                  <a:pt x="7825510" y="3518676"/>
                </a:lnTo>
                <a:cubicBezTo>
                  <a:pt x="7825510" y="3523150"/>
                  <a:pt x="7825108" y="3526133"/>
                  <a:pt x="7824305" y="3527624"/>
                </a:cubicBezTo>
                <a:cubicBezTo>
                  <a:pt x="7823502" y="3529116"/>
                  <a:pt x="7822268" y="3530177"/>
                  <a:pt x="7820605" y="3530808"/>
                </a:cubicBezTo>
                <a:cubicBezTo>
                  <a:pt x="7818942" y="3531439"/>
                  <a:pt x="7815127" y="3531754"/>
                  <a:pt x="7809162" y="3531754"/>
                </a:cubicBezTo>
                <a:lnTo>
                  <a:pt x="7800041" y="3531754"/>
                </a:lnTo>
                <a:lnTo>
                  <a:pt x="7800041" y="3564966"/>
                </a:lnTo>
                <a:lnTo>
                  <a:pt x="7906388" y="3564966"/>
                </a:lnTo>
                <a:lnTo>
                  <a:pt x="7906388" y="3531754"/>
                </a:lnTo>
                <a:lnTo>
                  <a:pt x="7897096" y="3531754"/>
                </a:lnTo>
                <a:cubicBezTo>
                  <a:pt x="7890901" y="3531754"/>
                  <a:pt x="7886915" y="3531381"/>
                  <a:pt x="7885136" y="3530636"/>
                </a:cubicBezTo>
                <a:cubicBezTo>
                  <a:pt x="7883358" y="3529890"/>
                  <a:pt x="7882125" y="3528829"/>
                  <a:pt x="7881436" y="3527452"/>
                </a:cubicBezTo>
                <a:cubicBezTo>
                  <a:pt x="7880748" y="3526076"/>
                  <a:pt x="7880404" y="3522347"/>
                  <a:pt x="7880404" y="3516267"/>
                </a:cubicBezTo>
                <a:lnTo>
                  <a:pt x="7880404" y="3389098"/>
                </a:lnTo>
                <a:close/>
                <a:moveTo>
                  <a:pt x="7535732" y="3389098"/>
                </a:moveTo>
                <a:cubicBezTo>
                  <a:pt x="7515541" y="3397587"/>
                  <a:pt x="7496096" y="3402406"/>
                  <a:pt x="7477396" y="3403553"/>
                </a:cubicBezTo>
                <a:lnTo>
                  <a:pt x="7477396" y="3436593"/>
                </a:lnTo>
                <a:lnTo>
                  <a:pt x="7502864" y="3436593"/>
                </a:lnTo>
                <a:lnTo>
                  <a:pt x="7502864" y="3515579"/>
                </a:lnTo>
                <a:cubicBezTo>
                  <a:pt x="7502864" y="3521544"/>
                  <a:pt x="7502460" y="3525387"/>
                  <a:pt x="7501652" y="3527108"/>
                </a:cubicBezTo>
                <a:cubicBezTo>
                  <a:pt x="7500843" y="3528829"/>
                  <a:pt x="7499659" y="3530033"/>
                  <a:pt x="7498099" y="3530722"/>
                </a:cubicBezTo>
                <a:cubicBezTo>
                  <a:pt x="7496540" y="3531410"/>
                  <a:pt x="7492584" y="3531754"/>
                  <a:pt x="7486231" y="3531754"/>
                </a:cubicBezTo>
                <a:lnTo>
                  <a:pt x="7477396" y="3531754"/>
                </a:lnTo>
                <a:lnTo>
                  <a:pt x="7477396" y="3564966"/>
                </a:lnTo>
                <a:lnTo>
                  <a:pt x="7583571" y="3564966"/>
                </a:lnTo>
                <a:lnTo>
                  <a:pt x="7583571" y="3531754"/>
                </a:lnTo>
                <a:lnTo>
                  <a:pt x="7575999" y="3531754"/>
                </a:lnTo>
                <a:cubicBezTo>
                  <a:pt x="7569460" y="3531754"/>
                  <a:pt x="7565215" y="3531353"/>
                  <a:pt x="7563265" y="3530550"/>
                </a:cubicBezTo>
                <a:cubicBezTo>
                  <a:pt x="7561315" y="3529747"/>
                  <a:pt x="7559909" y="3528485"/>
                  <a:pt x="7559049" y="3526764"/>
                </a:cubicBezTo>
                <a:cubicBezTo>
                  <a:pt x="7558189" y="3525043"/>
                  <a:pt x="7557758" y="3521315"/>
                  <a:pt x="7557758" y="3515579"/>
                </a:cubicBezTo>
                <a:lnTo>
                  <a:pt x="7557758" y="3448294"/>
                </a:lnTo>
                <a:cubicBezTo>
                  <a:pt x="7564660" y="3444509"/>
                  <a:pt x="7569605" y="3442616"/>
                  <a:pt x="7572595" y="3442616"/>
                </a:cubicBezTo>
                <a:cubicBezTo>
                  <a:pt x="7574551" y="3442616"/>
                  <a:pt x="7577024" y="3443075"/>
                  <a:pt x="7580014" y="3443992"/>
                </a:cubicBezTo>
                <a:cubicBezTo>
                  <a:pt x="7585766" y="3445943"/>
                  <a:pt x="7589533" y="3447090"/>
                  <a:pt x="7591316" y="3447434"/>
                </a:cubicBezTo>
                <a:cubicBezTo>
                  <a:pt x="7593099" y="3447778"/>
                  <a:pt x="7595140" y="3447950"/>
                  <a:pt x="7597440" y="3447950"/>
                </a:cubicBezTo>
                <a:cubicBezTo>
                  <a:pt x="7606065" y="3447950"/>
                  <a:pt x="7612765" y="3445025"/>
                  <a:pt x="7617539" y="3439174"/>
                </a:cubicBezTo>
                <a:cubicBezTo>
                  <a:pt x="7622312" y="3433323"/>
                  <a:pt x="7624699" y="3426784"/>
                  <a:pt x="7624699" y="3419556"/>
                </a:cubicBezTo>
                <a:cubicBezTo>
                  <a:pt x="7624699" y="3414050"/>
                  <a:pt x="7623405" y="3408887"/>
                  <a:pt x="7620817" y="3404069"/>
                </a:cubicBezTo>
                <a:cubicBezTo>
                  <a:pt x="7618230" y="3399251"/>
                  <a:pt x="7614722" y="3395551"/>
                  <a:pt x="7610295" y="3392970"/>
                </a:cubicBezTo>
                <a:cubicBezTo>
                  <a:pt x="7605867" y="3390389"/>
                  <a:pt x="7600836" y="3389098"/>
                  <a:pt x="7595203" y="3389098"/>
                </a:cubicBezTo>
                <a:cubicBezTo>
                  <a:pt x="7588993" y="3389098"/>
                  <a:pt x="7582525" y="3390847"/>
                  <a:pt x="7575798" y="3394347"/>
                </a:cubicBezTo>
                <a:cubicBezTo>
                  <a:pt x="7569070" y="3397846"/>
                  <a:pt x="7561107" y="3404413"/>
                  <a:pt x="7551908" y="3414050"/>
                </a:cubicBezTo>
                <a:lnTo>
                  <a:pt x="7551908" y="3389098"/>
                </a:lnTo>
                <a:close/>
                <a:moveTo>
                  <a:pt x="7362035" y="3389098"/>
                </a:moveTo>
                <a:cubicBezTo>
                  <a:pt x="7346089" y="3389098"/>
                  <a:pt x="7331749" y="3391622"/>
                  <a:pt x="7319015" y="3396669"/>
                </a:cubicBezTo>
                <a:cubicBezTo>
                  <a:pt x="7306281" y="3401717"/>
                  <a:pt x="7296702" y="3408199"/>
                  <a:pt x="7290277" y="3416115"/>
                </a:cubicBezTo>
                <a:cubicBezTo>
                  <a:pt x="7285459" y="3422080"/>
                  <a:pt x="7283050" y="3428906"/>
                  <a:pt x="7283050" y="3436593"/>
                </a:cubicBezTo>
                <a:cubicBezTo>
                  <a:pt x="7283050" y="3443361"/>
                  <a:pt x="7285401" y="3449040"/>
                  <a:pt x="7290105" y="3453629"/>
                </a:cubicBezTo>
                <a:cubicBezTo>
                  <a:pt x="7294809" y="3458218"/>
                  <a:pt x="7300832" y="3460512"/>
                  <a:pt x="7308174" y="3460512"/>
                </a:cubicBezTo>
                <a:cubicBezTo>
                  <a:pt x="7314024" y="3460512"/>
                  <a:pt x="7319101" y="3458964"/>
                  <a:pt x="7323403" y="3455866"/>
                </a:cubicBezTo>
                <a:cubicBezTo>
                  <a:pt x="7327705" y="3452769"/>
                  <a:pt x="7331405" y="3447663"/>
                  <a:pt x="7334502" y="3440551"/>
                </a:cubicBezTo>
                <a:cubicBezTo>
                  <a:pt x="7336911" y="3434929"/>
                  <a:pt x="7339034" y="3431143"/>
                  <a:pt x="7340869" y="3429193"/>
                </a:cubicBezTo>
                <a:cubicBezTo>
                  <a:pt x="7342705" y="3427243"/>
                  <a:pt x="7345171" y="3425637"/>
                  <a:pt x="7348269" y="3424375"/>
                </a:cubicBezTo>
                <a:cubicBezTo>
                  <a:pt x="7351366" y="3423113"/>
                  <a:pt x="7354808" y="3422482"/>
                  <a:pt x="7358594" y="3422482"/>
                </a:cubicBezTo>
                <a:cubicBezTo>
                  <a:pt x="7363527" y="3422482"/>
                  <a:pt x="7367657" y="3423428"/>
                  <a:pt x="7370984" y="3425321"/>
                </a:cubicBezTo>
                <a:cubicBezTo>
                  <a:pt x="7374311" y="3427214"/>
                  <a:pt x="7376605" y="3429595"/>
                  <a:pt x="7377867" y="3432463"/>
                </a:cubicBezTo>
                <a:cubicBezTo>
                  <a:pt x="7379129" y="3435331"/>
                  <a:pt x="7379760" y="3440551"/>
                  <a:pt x="7379760" y="3448122"/>
                </a:cubicBezTo>
                <a:lnTo>
                  <a:pt x="7379760" y="3460856"/>
                </a:lnTo>
                <a:cubicBezTo>
                  <a:pt x="7358995" y="3462462"/>
                  <a:pt x="7341357" y="3465130"/>
                  <a:pt x="7326845" y="3468858"/>
                </a:cubicBezTo>
                <a:cubicBezTo>
                  <a:pt x="7312332" y="3472587"/>
                  <a:pt x="7301606" y="3476860"/>
                  <a:pt x="7294665" y="3481678"/>
                </a:cubicBezTo>
                <a:cubicBezTo>
                  <a:pt x="7287724" y="3486497"/>
                  <a:pt x="7282505" y="3492118"/>
                  <a:pt x="7279006" y="3498543"/>
                </a:cubicBezTo>
                <a:cubicBezTo>
                  <a:pt x="7275506" y="3504967"/>
                  <a:pt x="7273757" y="3512022"/>
                  <a:pt x="7273757" y="3519708"/>
                </a:cubicBezTo>
                <a:cubicBezTo>
                  <a:pt x="7273757" y="3533246"/>
                  <a:pt x="7278805" y="3544632"/>
                  <a:pt x="7288900" y="3553867"/>
                </a:cubicBezTo>
                <a:cubicBezTo>
                  <a:pt x="7298996" y="3563102"/>
                  <a:pt x="7312246" y="3567720"/>
                  <a:pt x="7328651" y="3567720"/>
                </a:cubicBezTo>
                <a:cubicBezTo>
                  <a:pt x="7337370" y="3567720"/>
                  <a:pt x="7346404" y="3566142"/>
                  <a:pt x="7355754" y="3562987"/>
                </a:cubicBezTo>
                <a:cubicBezTo>
                  <a:pt x="7365104" y="3559832"/>
                  <a:pt x="7375515" y="3554526"/>
                  <a:pt x="7386987" y="3547070"/>
                </a:cubicBezTo>
                <a:cubicBezTo>
                  <a:pt x="7392035" y="3553953"/>
                  <a:pt x="7398287" y="3559116"/>
                  <a:pt x="7405744" y="3562557"/>
                </a:cubicBezTo>
                <a:cubicBezTo>
                  <a:pt x="7413201" y="3565999"/>
                  <a:pt x="7422207" y="3567720"/>
                  <a:pt x="7432761" y="3567720"/>
                </a:cubicBezTo>
                <a:cubicBezTo>
                  <a:pt x="7441710" y="3567720"/>
                  <a:pt x="7451060" y="3566171"/>
                  <a:pt x="7460811" y="3563073"/>
                </a:cubicBezTo>
                <a:lnTo>
                  <a:pt x="7460811" y="3529517"/>
                </a:lnTo>
                <a:cubicBezTo>
                  <a:pt x="7455419" y="3531353"/>
                  <a:pt x="7451117" y="3532271"/>
                  <a:pt x="7447905" y="3532271"/>
                </a:cubicBezTo>
                <a:cubicBezTo>
                  <a:pt x="7444693" y="3532271"/>
                  <a:pt x="7441767" y="3531467"/>
                  <a:pt x="7439128" y="3529862"/>
                </a:cubicBezTo>
                <a:cubicBezTo>
                  <a:pt x="7436490" y="3528255"/>
                  <a:pt x="7434769" y="3526391"/>
                  <a:pt x="7433966" y="3524269"/>
                </a:cubicBezTo>
                <a:cubicBezTo>
                  <a:pt x="7433163" y="3522146"/>
                  <a:pt x="7432761" y="3517299"/>
                  <a:pt x="7432761" y="3509728"/>
                </a:cubicBezTo>
                <a:lnTo>
                  <a:pt x="7432761" y="3448122"/>
                </a:lnTo>
                <a:cubicBezTo>
                  <a:pt x="7432761" y="3433438"/>
                  <a:pt x="7430553" y="3422510"/>
                  <a:pt x="7426136" y="3415340"/>
                </a:cubicBezTo>
                <a:cubicBezTo>
                  <a:pt x="7421720" y="3408170"/>
                  <a:pt x="7413918" y="3402004"/>
                  <a:pt x="7402733" y="3396842"/>
                </a:cubicBezTo>
                <a:cubicBezTo>
                  <a:pt x="7391548" y="3391679"/>
                  <a:pt x="7377982" y="3389098"/>
                  <a:pt x="7362035" y="3389098"/>
                </a:cubicBezTo>
                <a:close/>
                <a:moveTo>
                  <a:pt x="7105117" y="3389098"/>
                </a:moveTo>
                <a:cubicBezTo>
                  <a:pt x="7096210" y="3392998"/>
                  <a:pt x="7087417" y="3396039"/>
                  <a:pt x="7078738" y="3398218"/>
                </a:cubicBezTo>
                <a:cubicBezTo>
                  <a:pt x="7070060" y="3400398"/>
                  <a:pt x="7059555" y="3402234"/>
                  <a:pt x="7047222" y="3403725"/>
                </a:cubicBezTo>
                <a:lnTo>
                  <a:pt x="7047222" y="3437109"/>
                </a:lnTo>
                <a:lnTo>
                  <a:pt x="7072690" y="3437109"/>
                </a:lnTo>
                <a:lnTo>
                  <a:pt x="7072690" y="3591295"/>
                </a:lnTo>
                <a:cubicBezTo>
                  <a:pt x="7072690" y="3597490"/>
                  <a:pt x="7072206" y="3601591"/>
                  <a:pt x="7071237" y="3603599"/>
                </a:cubicBezTo>
                <a:cubicBezTo>
                  <a:pt x="7070268" y="3605606"/>
                  <a:pt x="7068958" y="3606926"/>
                  <a:pt x="7067306" y="3607557"/>
                </a:cubicBezTo>
                <a:cubicBezTo>
                  <a:pt x="7065654" y="3608188"/>
                  <a:pt x="7060897" y="3608503"/>
                  <a:pt x="7053032" y="3608503"/>
                </a:cubicBezTo>
                <a:lnTo>
                  <a:pt x="7047222" y="3608503"/>
                </a:lnTo>
                <a:lnTo>
                  <a:pt x="7047222" y="3641715"/>
                </a:lnTo>
                <a:lnTo>
                  <a:pt x="7153913" y="3641715"/>
                </a:lnTo>
                <a:lnTo>
                  <a:pt x="7153913" y="3608503"/>
                </a:lnTo>
                <a:lnTo>
                  <a:pt x="7145825" y="3608503"/>
                </a:lnTo>
                <a:cubicBezTo>
                  <a:pt x="7138713" y="3608503"/>
                  <a:pt x="7134267" y="3608130"/>
                  <a:pt x="7132489" y="3607385"/>
                </a:cubicBezTo>
                <a:cubicBezTo>
                  <a:pt x="7130711" y="3606639"/>
                  <a:pt x="7129420" y="3605406"/>
                  <a:pt x="7128617" y="3603685"/>
                </a:cubicBezTo>
                <a:cubicBezTo>
                  <a:pt x="7127928" y="3602308"/>
                  <a:pt x="7127584" y="3598178"/>
                  <a:pt x="7127584" y="3591295"/>
                </a:cubicBezTo>
                <a:lnTo>
                  <a:pt x="7127584" y="3556706"/>
                </a:lnTo>
                <a:cubicBezTo>
                  <a:pt x="7134468" y="3561410"/>
                  <a:pt x="7140835" y="3564651"/>
                  <a:pt x="7146685" y="3566429"/>
                </a:cubicBezTo>
                <a:cubicBezTo>
                  <a:pt x="7152536" y="3568207"/>
                  <a:pt x="7159363" y="3569096"/>
                  <a:pt x="7167163" y="3569096"/>
                </a:cubicBezTo>
                <a:cubicBezTo>
                  <a:pt x="7191484" y="3569096"/>
                  <a:pt x="7210872" y="3559287"/>
                  <a:pt x="7225327" y="3539670"/>
                </a:cubicBezTo>
                <a:cubicBezTo>
                  <a:pt x="7237947" y="3522691"/>
                  <a:pt x="7244256" y="3501582"/>
                  <a:pt x="7244256" y="3476344"/>
                </a:cubicBezTo>
                <a:cubicBezTo>
                  <a:pt x="7244256" y="3449958"/>
                  <a:pt x="7237029" y="3428275"/>
                  <a:pt x="7222574" y="3411296"/>
                </a:cubicBezTo>
                <a:cubicBezTo>
                  <a:pt x="7209955" y="3396497"/>
                  <a:pt x="7193607" y="3389098"/>
                  <a:pt x="7173530" y="3389098"/>
                </a:cubicBezTo>
                <a:cubicBezTo>
                  <a:pt x="7165615" y="3389098"/>
                  <a:pt x="7158186" y="3390274"/>
                  <a:pt x="7151246" y="3392626"/>
                </a:cubicBezTo>
                <a:cubicBezTo>
                  <a:pt x="7144305" y="3394977"/>
                  <a:pt x="7134296" y="3400169"/>
                  <a:pt x="7121217" y="3408199"/>
                </a:cubicBezTo>
                <a:lnTo>
                  <a:pt x="7121217" y="3389098"/>
                </a:lnTo>
                <a:close/>
                <a:moveTo>
                  <a:pt x="6667520" y="3389098"/>
                </a:moveTo>
                <a:cubicBezTo>
                  <a:pt x="6648132" y="3389098"/>
                  <a:pt x="6631841" y="3394719"/>
                  <a:pt x="6618648" y="3405962"/>
                </a:cubicBezTo>
                <a:cubicBezTo>
                  <a:pt x="6607061" y="3415828"/>
                  <a:pt x="6601268" y="3427988"/>
                  <a:pt x="6601268" y="3442444"/>
                </a:cubicBezTo>
                <a:cubicBezTo>
                  <a:pt x="6601268" y="3453686"/>
                  <a:pt x="6604968" y="3463409"/>
                  <a:pt x="6612367" y="3471612"/>
                </a:cubicBezTo>
                <a:cubicBezTo>
                  <a:pt x="6619767" y="3479814"/>
                  <a:pt x="6633734" y="3487529"/>
                  <a:pt x="6654269" y="3494757"/>
                </a:cubicBezTo>
                <a:lnTo>
                  <a:pt x="6691439" y="3507663"/>
                </a:lnTo>
                <a:cubicBezTo>
                  <a:pt x="6700043" y="3510646"/>
                  <a:pt x="6705607" y="3513342"/>
                  <a:pt x="6708131" y="3515751"/>
                </a:cubicBezTo>
                <a:cubicBezTo>
                  <a:pt x="6710655" y="3518160"/>
                  <a:pt x="6711917" y="3520684"/>
                  <a:pt x="6711917" y="3523322"/>
                </a:cubicBezTo>
                <a:cubicBezTo>
                  <a:pt x="6711917" y="3526420"/>
                  <a:pt x="6710311" y="3529116"/>
                  <a:pt x="6707099" y="3531410"/>
                </a:cubicBezTo>
                <a:cubicBezTo>
                  <a:pt x="6702854" y="3534278"/>
                  <a:pt x="6697634" y="3535712"/>
                  <a:pt x="6691439" y="3535712"/>
                </a:cubicBezTo>
                <a:cubicBezTo>
                  <a:pt x="6681458" y="3535712"/>
                  <a:pt x="6670502" y="3532070"/>
                  <a:pt x="6658571" y="3524785"/>
                </a:cubicBezTo>
                <a:cubicBezTo>
                  <a:pt x="6646640" y="3517500"/>
                  <a:pt x="6636602" y="3507491"/>
                  <a:pt x="6628457" y="3494757"/>
                </a:cubicBezTo>
                <a:lnTo>
                  <a:pt x="6595933" y="3508523"/>
                </a:lnTo>
                <a:lnTo>
                  <a:pt x="6617099" y="3564966"/>
                </a:lnTo>
                <a:lnTo>
                  <a:pt x="6639986" y="3564966"/>
                </a:lnTo>
                <a:lnTo>
                  <a:pt x="6644805" y="3555502"/>
                </a:lnTo>
                <a:cubicBezTo>
                  <a:pt x="6658112" y="3564565"/>
                  <a:pt x="6673715" y="3569096"/>
                  <a:pt x="6691611" y="3569096"/>
                </a:cubicBezTo>
                <a:cubicBezTo>
                  <a:pt x="6712490" y="3569096"/>
                  <a:pt x="6729928" y="3563246"/>
                  <a:pt x="6743924" y="3551544"/>
                </a:cubicBezTo>
                <a:cubicBezTo>
                  <a:pt x="6755855" y="3541563"/>
                  <a:pt x="6761821" y="3528771"/>
                  <a:pt x="6761821" y="3513169"/>
                </a:cubicBezTo>
                <a:cubicBezTo>
                  <a:pt x="6761821" y="3504451"/>
                  <a:pt x="6759899" y="3496850"/>
                  <a:pt x="6756056" y="3490368"/>
                </a:cubicBezTo>
                <a:cubicBezTo>
                  <a:pt x="6752213" y="3483887"/>
                  <a:pt x="6746448" y="3478409"/>
                  <a:pt x="6738762" y="3473935"/>
                </a:cubicBezTo>
                <a:cubicBezTo>
                  <a:pt x="6731075" y="3469460"/>
                  <a:pt x="6723045" y="3465732"/>
                  <a:pt x="6714670" y="3462749"/>
                </a:cubicBezTo>
                <a:lnTo>
                  <a:pt x="6667348" y="3445885"/>
                </a:lnTo>
                <a:cubicBezTo>
                  <a:pt x="6660694" y="3443591"/>
                  <a:pt x="6656306" y="3441411"/>
                  <a:pt x="6654183" y="3439346"/>
                </a:cubicBezTo>
                <a:cubicBezTo>
                  <a:pt x="6652061" y="3437281"/>
                  <a:pt x="6651000" y="3435044"/>
                  <a:pt x="6651000" y="3432635"/>
                </a:cubicBezTo>
                <a:cubicBezTo>
                  <a:pt x="6651000" y="3429767"/>
                  <a:pt x="6652491" y="3427300"/>
                  <a:pt x="6655474" y="3425235"/>
                </a:cubicBezTo>
                <a:cubicBezTo>
                  <a:pt x="6658457" y="3423170"/>
                  <a:pt x="6662988" y="3422138"/>
                  <a:pt x="6669068" y="3422138"/>
                </a:cubicBezTo>
                <a:cubicBezTo>
                  <a:pt x="6678246" y="3422138"/>
                  <a:pt x="6687510" y="3424977"/>
                  <a:pt x="6696860" y="3430656"/>
                </a:cubicBezTo>
                <a:cubicBezTo>
                  <a:pt x="6706209" y="3436335"/>
                  <a:pt x="6713982" y="3444164"/>
                  <a:pt x="6720177" y="3454145"/>
                </a:cubicBezTo>
                <a:lnTo>
                  <a:pt x="6752700" y="3441067"/>
                </a:lnTo>
                <a:lnTo>
                  <a:pt x="6738762" y="3393228"/>
                </a:lnTo>
                <a:lnTo>
                  <a:pt x="6716219" y="3393228"/>
                </a:lnTo>
                <a:lnTo>
                  <a:pt x="6711745" y="3400800"/>
                </a:lnTo>
                <a:cubicBezTo>
                  <a:pt x="6699470" y="3392998"/>
                  <a:pt x="6684728" y="3389098"/>
                  <a:pt x="6667520" y="3389098"/>
                </a:cubicBezTo>
                <a:close/>
                <a:moveTo>
                  <a:pt x="6421689" y="3389098"/>
                </a:moveTo>
                <a:cubicBezTo>
                  <a:pt x="6403719" y="3396295"/>
                  <a:pt x="6384433" y="3401171"/>
                  <a:pt x="6363831" y="3403725"/>
                </a:cubicBezTo>
                <a:lnTo>
                  <a:pt x="6363831" y="3436937"/>
                </a:lnTo>
                <a:lnTo>
                  <a:pt x="6389299" y="3436937"/>
                </a:lnTo>
                <a:lnTo>
                  <a:pt x="6389299" y="3516982"/>
                </a:lnTo>
                <a:cubicBezTo>
                  <a:pt x="6389299" y="3522021"/>
                  <a:pt x="6388812" y="3525399"/>
                  <a:pt x="6387837" y="3527116"/>
                </a:cubicBezTo>
                <a:cubicBezTo>
                  <a:pt x="6386861" y="3528833"/>
                  <a:pt x="6385428" y="3530036"/>
                  <a:pt x="6383535" y="3530723"/>
                </a:cubicBezTo>
                <a:cubicBezTo>
                  <a:pt x="6381642" y="3531411"/>
                  <a:pt x="6376737" y="3531754"/>
                  <a:pt x="6368822" y="3531754"/>
                </a:cubicBezTo>
                <a:lnTo>
                  <a:pt x="6363831" y="3531754"/>
                </a:lnTo>
                <a:lnTo>
                  <a:pt x="6363831" y="3564966"/>
                </a:lnTo>
                <a:lnTo>
                  <a:pt x="6463811" y="3564966"/>
                </a:lnTo>
                <a:lnTo>
                  <a:pt x="6463811" y="3531754"/>
                </a:lnTo>
                <a:lnTo>
                  <a:pt x="6458256" y="3531754"/>
                </a:lnTo>
                <a:cubicBezTo>
                  <a:pt x="6452122" y="3531754"/>
                  <a:pt x="6448245" y="3530895"/>
                  <a:pt x="6446624" y="3529177"/>
                </a:cubicBezTo>
                <a:cubicBezTo>
                  <a:pt x="6445004" y="3527459"/>
                  <a:pt x="6444194" y="3522878"/>
                  <a:pt x="6444194" y="3515433"/>
                </a:cubicBezTo>
                <a:lnTo>
                  <a:pt x="6444194" y="3447232"/>
                </a:lnTo>
                <a:cubicBezTo>
                  <a:pt x="6453716" y="3440476"/>
                  <a:pt x="6461287" y="3436010"/>
                  <a:pt x="6466909" y="3433834"/>
                </a:cubicBezTo>
                <a:cubicBezTo>
                  <a:pt x="6472530" y="3431658"/>
                  <a:pt x="6477807" y="3430570"/>
                  <a:pt x="6482740" y="3430570"/>
                </a:cubicBezTo>
                <a:cubicBezTo>
                  <a:pt x="6488706" y="3430570"/>
                  <a:pt x="6493065" y="3432574"/>
                  <a:pt x="6495818" y="3436582"/>
                </a:cubicBezTo>
                <a:cubicBezTo>
                  <a:pt x="6497539" y="3438988"/>
                  <a:pt x="6498400" y="3444256"/>
                  <a:pt x="6498400" y="3452387"/>
                </a:cubicBezTo>
                <a:lnTo>
                  <a:pt x="6498400" y="3515433"/>
                </a:lnTo>
                <a:cubicBezTo>
                  <a:pt x="6498400" y="3521505"/>
                  <a:pt x="6497941" y="3525456"/>
                  <a:pt x="6497023" y="3527288"/>
                </a:cubicBezTo>
                <a:cubicBezTo>
                  <a:pt x="6496105" y="3529120"/>
                  <a:pt x="6494212" y="3530437"/>
                  <a:pt x="6491344" y="3531238"/>
                </a:cubicBezTo>
                <a:cubicBezTo>
                  <a:pt x="6490427" y="3531467"/>
                  <a:pt x="6486125" y="3531640"/>
                  <a:pt x="6478438" y="3531754"/>
                </a:cubicBezTo>
                <a:lnTo>
                  <a:pt x="6478438" y="3564966"/>
                </a:lnTo>
                <a:lnTo>
                  <a:pt x="6579451" y="3564966"/>
                </a:lnTo>
                <a:lnTo>
                  <a:pt x="6579451" y="3531754"/>
                </a:lnTo>
                <a:lnTo>
                  <a:pt x="6571019" y="3531754"/>
                </a:lnTo>
                <a:cubicBezTo>
                  <a:pt x="6564135" y="3531754"/>
                  <a:pt x="6560005" y="3531467"/>
                  <a:pt x="6558629" y="3530894"/>
                </a:cubicBezTo>
                <a:cubicBezTo>
                  <a:pt x="6556793" y="3530091"/>
                  <a:pt x="6555445" y="3528829"/>
                  <a:pt x="6554585" y="3527108"/>
                </a:cubicBezTo>
                <a:cubicBezTo>
                  <a:pt x="6553724" y="3525387"/>
                  <a:pt x="6553294" y="3521487"/>
                  <a:pt x="6553294" y="3515407"/>
                </a:cubicBezTo>
                <a:lnTo>
                  <a:pt x="6553294" y="3443820"/>
                </a:lnTo>
                <a:cubicBezTo>
                  <a:pt x="6553294" y="3430857"/>
                  <a:pt x="6551344" y="3420847"/>
                  <a:pt x="6547443" y="3413792"/>
                </a:cubicBezTo>
                <a:cubicBezTo>
                  <a:pt x="6543543" y="3406736"/>
                  <a:pt x="6537319" y="3400857"/>
                  <a:pt x="6528772" y="3396153"/>
                </a:cubicBezTo>
                <a:cubicBezTo>
                  <a:pt x="6520225" y="3391450"/>
                  <a:pt x="6510388" y="3389098"/>
                  <a:pt x="6499260" y="3389098"/>
                </a:cubicBezTo>
                <a:cubicBezTo>
                  <a:pt x="6489624" y="3389098"/>
                  <a:pt x="6480188" y="3390704"/>
                  <a:pt x="6470953" y="3393916"/>
                </a:cubicBezTo>
                <a:cubicBezTo>
                  <a:pt x="6461717" y="3397128"/>
                  <a:pt x="6450618" y="3403151"/>
                  <a:pt x="6437655" y="3411985"/>
                </a:cubicBezTo>
                <a:lnTo>
                  <a:pt x="6437655" y="3389098"/>
                </a:lnTo>
                <a:close/>
                <a:moveTo>
                  <a:pt x="6259382" y="3389098"/>
                </a:moveTo>
                <a:cubicBezTo>
                  <a:pt x="6239191" y="3397587"/>
                  <a:pt x="6219746" y="3402406"/>
                  <a:pt x="6201046" y="3403553"/>
                </a:cubicBezTo>
                <a:lnTo>
                  <a:pt x="6201046" y="3436593"/>
                </a:lnTo>
                <a:lnTo>
                  <a:pt x="6226515" y="3436593"/>
                </a:lnTo>
                <a:lnTo>
                  <a:pt x="6226515" y="3515579"/>
                </a:lnTo>
                <a:cubicBezTo>
                  <a:pt x="6226515" y="3521544"/>
                  <a:pt x="6226110" y="3525387"/>
                  <a:pt x="6225301" y="3527108"/>
                </a:cubicBezTo>
                <a:cubicBezTo>
                  <a:pt x="6224493" y="3528829"/>
                  <a:pt x="6223309" y="3530033"/>
                  <a:pt x="6221749" y="3530722"/>
                </a:cubicBezTo>
                <a:cubicBezTo>
                  <a:pt x="6220190" y="3531410"/>
                  <a:pt x="6216235" y="3531754"/>
                  <a:pt x="6209881" y="3531754"/>
                </a:cubicBezTo>
                <a:lnTo>
                  <a:pt x="6201046" y="3531754"/>
                </a:lnTo>
                <a:lnTo>
                  <a:pt x="6201046" y="3564966"/>
                </a:lnTo>
                <a:lnTo>
                  <a:pt x="6307221" y="3564966"/>
                </a:lnTo>
                <a:lnTo>
                  <a:pt x="6307221" y="3531754"/>
                </a:lnTo>
                <a:lnTo>
                  <a:pt x="6299649" y="3531754"/>
                </a:lnTo>
                <a:cubicBezTo>
                  <a:pt x="6293110" y="3531754"/>
                  <a:pt x="6288865" y="3531353"/>
                  <a:pt x="6286915" y="3530550"/>
                </a:cubicBezTo>
                <a:cubicBezTo>
                  <a:pt x="6284965" y="3529747"/>
                  <a:pt x="6283559" y="3528485"/>
                  <a:pt x="6282699" y="3526764"/>
                </a:cubicBezTo>
                <a:cubicBezTo>
                  <a:pt x="6281839" y="3525043"/>
                  <a:pt x="6281408" y="3521315"/>
                  <a:pt x="6281408" y="3515579"/>
                </a:cubicBezTo>
                <a:lnTo>
                  <a:pt x="6281408" y="3448294"/>
                </a:lnTo>
                <a:cubicBezTo>
                  <a:pt x="6288310" y="3444509"/>
                  <a:pt x="6293255" y="3442616"/>
                  <a:pt x="6296245" y="3442616"/>
                </a:cubicBezTo>
                <a:cubicBezTo>
                  <a:pt x="6298201" y="3442616"/>
                  <a:pt x="6300673" y="3443075"/>
                  <a:pt x="6303663" y="3443992"/>
                </a:cubicBezTo>
                <a:cubicBezTo>
                  <a:pt x="6309416" y="3445943"/>
                  <a:pt x="6313183" y="3447090"/>
                  <a:pt x="6314966" y="3447434"/>
                </a:cubicBezTo>
                <a:cubicBezTo>
                  <a:pt x="6316748" y="3447778"/>
                  <a:pt x="6318790" y="3447950"/>
                  <a:pt x="6321089" y="3447950"/>
                </a:cubicBezTo>
                <a:cubicBezTo>
                  <a:pt x="6329715" y="3447950"/>
                  <a:pt x="6336415" y="3445025"/>
                  <a:pt x="6341188" y="3439174"/>
                </a:cubicBezTo>
                <a:cubicBezTo>
                  <a:pt x="6345962" y="3433323"/>
                  <a:pt x="6348348" y="3426784"/>
                  <a:pt x="6348348" y="3419556"/>
                </a:cubicBezTo>
                <a:cubicBezTo>
                  <a:pt x="6348348" y="3414050"/>
                  <a:pt x="6347055" y="3408887"/>
                  <a:pt x="6344467" y="3404069"/>
                </a:cubicBezTo>
                <a:cubicBezTo>
                  <a:pt x="6341880" y="3399251"/>
                  <a:pt x="6338372" y="3395551"/>
                  <a:pt x="6333945" y="3392970"/>
                </a:cubicBezTo>
                <a:cubicBezTo>
                  <a:pt x="6329517" y="3390389"/>
                  <a:pt x="6324487" y="3389098"/>
                  <a:pt x="6318852" y="3389098"/>
                </a:cubicBezTo>
                <a:cubicBezTo>
                  <a:pt x="6312643" y="3389098"/>
                  <a:pt x="6306175" y="3390847"/>
                  <a:pt x="6299447" y="3394347"/>
                </a:cubicBezTo>
                <a:cubicBezTo>
                  <a:pt x="6292720" y="3397846"/>
                  <a:pt x="6284757" y="3404413"/>
                  <a:pt x="6275558" y="3414050"/>
                </a:cubicBezTo>
                <a:lnTo>
                  <a:pt x="6275558" y="3389098"/>
                </a:lnTo>
                <a:close/>
                <a:moveTo>
                  <a:pt x="6092569" y="3389098"/>
                </a:moveTo>
                <a:cubicBezTo>
                  <a:pt x="6074557" y="3389098"/>
                  <a:pt x="6058439" y="3392970"/>
                  <a:pt x="6044214" y="3400713"/>
                </a:cubicBezTo>
                <a:cubicBezTo>
                  <a:pt x="6029988" y="3408457"/>
                  <a:pt x="6018860" y="3419184"/>
                  <a:pt x="6010830" y="3432893"/>
                </a:cubicBezTo>
                <a:cubicBezTo>
                  <a:pt x="6002799" y="3446602"/>
                  <a:pt x="5998784" y="3461717"/>
                  <a:pt x="5998784" y="3478237"/>
                </a:cubicBezTo>
                <a:cubicBezTo>
                  <a:pt x="5998784" y="3503361"/>
                  <a:pt x="6007733" y="3524785"/>
                  <a:pt x="6025629" y="3542510"/>
                </a:cubicBezTo>
                <a:cubicBezTo>
                  <a:pt x="6043525" y="3560234"/>
                  <a:pt x="6065552" y="3569096"/>
                  <a:pt x="6091708" y="3569096"/>
                </a:cubicBezTo>
                <a:cubicBezTo>
                  <a:pt x="6107999" y="3569096"/>
                  <a:pt x="6123171" y="3565626"/>
                  <a:pt x="6137224" y="3558685"/>
                </a:cubicBezTo>
                <a:cubicBezTo>
                  <a:pt x="6151278" y="3551744"/>
                  <a:pt x="6165073" y="3540530"/>
                  <a:pt x="6178610" y="3525043"/>
                </a:cubicBezTo>
                <a:lnTo>
                  <a:pt x="6155035" y="3501296"/>
                </a:lnTo>
                <a:cubicBezTo>
                  <a:pt x="6146201" y="3510703"/>
                  <a:pt x="6137253" y="3517730"/>
                  <a:pt x="6128191" y="3522376"/>
                </a:cubicBezTo>
                <a:cubicBezTo>
                  <a:pt x="6119127" y="3527022"/>
                  <a:pt x="6110752" y="3529345"/>
                  <a:pt x="6103066" y="3529345"/>
                </a:cubicBezTo>
                <a:cubicBezTo>
                  <a:pt x="6091021" y="3529345"/>
                  <a:pt x="6080838" y="3524842"/>
                  <a:pt x="6072521" y="3515837"/>
                </a:cubicBezTo>
                <a:cubicBezTo>
                  <a:pt x="6064205" y="3506831"/>
                  <a:pt x="6059930" y="3495043"/>
                  <a:pt x="6059701" y="3480474"/>
                </a:cubicBezTo>
                <a:lnTo>
                  <a:pt x="6175512" y="3480474"/>
                </a:lnTo>
                <a:cubicBezTo>
                  <a:pt x="6175512" y="3470263"/>
                  <a:pt x="6175168" y="3462807"/>
                  <a:pt x="6174480" y="3458103"/>
                </a:cubicBezTo>
                <a:cubicBezTo>
                  <a:pt x="6172874" y="3448696"/>
                  <a:pt x="6169920" y="3439604"/>
                  <a:pt x="6165618" y="3430828"/>
                </a:cubicBezTo>
                <a:cubicBezTo>
                  <a:pt x="6161316" y="3422052"/>
                  <a:pt x="6155637" y="3414566"/>
                  <a:pt x="6148582" y="3408371"/>
                </a:cubicBezTo>
                <a:cubicBezTo>
                  <a:pt x="6141526" y="3402176"/>
                  <a:pt x="6133295" y="3397415"/>
                  <a:pt x="6123888" y="3394088"/>
                </a:cubicBezTo>
                <a:cubicBezTo>
                  <a:pt x="6114481" y="3390761"/>
                  <a:pt x="6104041" y="3389098"/>
                  <a:pt x="6092569" y="3389098"/>
                </a:cubicBezTo>
                <a:close/>
                <a:moveTo>
                  <a:pt x="5561811" y="3389098"/>
                </a:moveTo>
                <a:cubicBezTo>
                  <a:pt x="5545864" y="3389098"/>
                  <a:pt x="5531524" y="3391622"/>
                  <a:pt x="5518790" y="3396669"/>
                </a:cubicBezTo>
                <a:cubicBezTo>
                  <a:pt x="5506056" y="3401717"/>
                  <a:pt x="5496476" y="3408199"/>
                  <a:pt x="5490052" y="3416115"/>
                </a:cubicBezTo>
                <a:cubicBezTo>
                  <a:pt x="5485234" y="3422080"/>
                  <a:pt x="5482825" y="3428906"/>
                  <a:pt x="5482825" y="3436593"/>
                </a:cubicBezTo>
                <a:cubicBezTo>
                  <a:pt x="5482825" y="3443361"/>
                  <a:pt x="5485176" y="3449040"/>
                  <a:pt x="5489880" y="3453629"/>
                </a:cubicBezTo>
                <a:cubicBezTo>
                  <a:pt x="5494584" y="3458218"/>
                  <a:pt x="5500607" y="3460512"/>
                  <a:pt x="5507949" y="3460512"/>
                </a:cubicBezTo>
                <a:cubicBezTo>
                  <a:pt x="5513799" y="3460512"/>
                  <a:pt x="5518877" y="3458964"/>
                  <a:pt x="5523179" y="3455866"/>
                </a:cubicBezTo>
                <a:cubicBezTo>
                  <a:pt x="5527480" y="3452769"/>
                  <a:pt x="5531180" y="3447663"/>
                  <a:pt x="5534277" y="3440551"/>
                </a:cubicBezTo>
                <a:cubicBezTo>
                  <a:pt x="5536687" y="3434929"/>
                  <a:pt x="5538809" y="3431143"/>
                  <a:pt x="5540644" y="3429193"/>
                </a:cubicBezTo>
                <a:cubicBezTo>
                  <a:pt x="5542480" y="3427243"/>
                  <a:pt x="5544947" y="3425637"/>
                  <a:pt x="5548044" y="3424375"/>
                </a:cubicBezTo>
                <a:cubicBezTo>
                  <a:pt x="5551141" y="3423113"/>
                  <a:pt x="5554583" y="3422482"/>
                  <a:pt x="5558370" y="3422482"/>
                </a:cubicBezTo>
                <a:cubicBezTo>
                  <a:pt x="5563302" y="3422482"/>
                  <a:pt x="5567432" y="3423428"/>
                  <a:pt x="5570760" y="3425321"/>
                </a:cubicBezTo>
                <a:cubicBezTo>
                  <a:pt x="5574086" y="3427214"/>
                  <a:pt x="5576380" y="3429595"/>
                  <a:pt x="5577642" y="3432463"/>
                </a:cubicBezTo>
                <a:cubicBezTo>
                  <a:pt x="5578905" y="3435331"/>
                  <a:pt x="5579535" y="3440551"/>
                  <a:pt x="5579535" y="3448122"/>
                </a:cubicBezTo>
                <a:lnTo>
                  <a:pt x="5579535" y="3460856"/>
                </a:lnTo>
                <a:cubicBezTo>
                  <a:pt x="5558770" y="3462462"/>
                  <a:pt x="5541132" y="3465130"/>
                  <a:pt x="5526620" y="3468858"/>
                </a:cubicBezTo>
                <a:cubicBezTo>
                  <a:pt x="5512107" y="3472587"/>
                  <a:pt x="5501381" y="3476860"/>
                  <a:pt x="5494440" y="3481678"/>
                </a:cubicBezTo>
                <a:cubicBezTo>
                  <a:pt x="5487500" y="3486497"/>
                  <a:pt x="5482281" y="3492118"/>
                  <a:pt x="5478781" y="3498543"/>
                </a:cubicBezTo>
                <a:cubicBezTo>
                  <a:pt x="5475282" y="3504967"/>
                  <a:pt x="5473532" y="3512022"/>
                  <a:pt x="5473532" y="3519708"/>
                </a:cubicBezTo>
                <a:cubicBezTo>
                  <a:pt x="5473532" y="3533246"/>
                  <a:pt x="5478580" y="3544632"/>
                  <a:pt x="5488675" y="3553867"/>
                </a:cubicBezTo>
                <a:cubicBezTo>
                  <a:pt x="5498771" y="3563102"/>
                  <a:pt x="5512022" y="3567720"/>
                  <a:pt x="5528427" y="3567720"/>
                </a:cubicBezTo>
                <a:cubicBezTo>
                  <a:pt x="5537146" y="3567720"/>
                  <a:pt x="5546180" y="3566142"/>
                  <a:pt x="5555530" y="3562987"/>
                </a:cubicBezTo>
                <a:cubicBezTo>
                  <a:pt x="5564879" y="3559832"/>
                  <a:pt x="5575290" y="3554526"/>
                  <a:pt x="5586763" y="3547070"/>
                </a:cubicBezTo>
                <a:cubicBezTo>
                  <a:pt x="5591810" y="3553953"/>
                  <a:pt x="5598063" y="3559116"/>
                  <a:pt x="5605519" y="3562557"/>
                </a:cubicBezTo>
                <a:cubicBezTo>
                  <a:pt x="5612976" y="3565999"/>
                  <a:pt x="5621982" y="3567720"/>
                  <a:pt x="5632537" y="3567720"/>
                </a:cubicBezTo>
                <a:cubicBezTo>
                  <a:pt x="5641485" y="3567720"/>
                  <a:pt x="5650835" y="3566171"/>
                  <a:pt x="5660586" y="3563073"/>
                </a:cubicBezTo>
                <a:lnTo>
                  <a:pt x="5660586" y="3529517"/>
                </a:lnTo>
                <a:cubicBezTo>
                  <a:pt x="5655194" y="3531353"/>
                  <a:pt x="5650892" y="3532271"/>
                  <a:pt x="5647680" y="3532271"/>
                </a:cubicBezTo>
                <a:cubicBezTo>
                  <a:pt x="5644468" y="3532271"/>
                  <a:pt x="5641542" y="3531467"/>
                  <a:pt x="5638903" y="3529862"/>
                </a:cubicBezTo>
                <a:cubicBezTo>
                  <a:pt x="5636265" y="3528255"/>
                  <a:pt x="5634544" y="3526391"/>
                  <a:pt x="5633741" y="3524269"/>
                </a:cubicBezTo>
                <a:cubicBezTo>
                  <a:pt x="5632939" y="3522146"/>
                  <a:pt x="5632537" y="3517299"/>
                  <a:pt x="5632537" y="3509728"/>
                </a:cubicBezTo>
                <a:lnTo>
                  <a:pt x="5632537" y="3448122"/>
                </a:lnTo>
                <a:cubicBezTo>
                  <a:pt x="5632537" y="3433438"/>
                  <a:pt x="5630328" y="3422510"/>
                  <a:pt x="5625911" y="3415340"/>
                </a:cubicBezTo>
                <a:cubicBezTo>
                  <a:pt x="5621495" y="3408170"/>
                  <a:pt x="5613694" y="3402004"/>
                  <a:pt x="5602508" y="3396842"/>
                </a:cubicBezTo>
                <a:cubicBezTo>
                  <a:pt x="5591323" y="3391679"/>
                  <a:pt x="5577757" y="3389098"/>
                  <a:pt x="5561811" y="3389098"/>
                </a:cubicBezTo>
                <a:close/>
                <a:moveTo>
                  <a:pt x="5304892" y="3389098"/>
                </a:moveTo>
                <a:cubicBezTo>
                  <a:pt x="5295985" y="3392998"/>
                  <a:pt x="5287192" y="3396039"/>
                  <a:pt x="5278514" y="3398218"/>
                </a:cubicBezTo>
                <a:cubicBezTo>
                  <a:pt x="5269835" y="3400398"/>
                  <a:pt x="5259331" y="3402234"/>
                  <a:pt x="5246997" y="3403725"/>
                </a:cubicBezTo>
                <a:lnTo>
                  <a:pt x="5246997" y="3437109"/>
                </a:lnTo>
                <a:lnTo>
                  <a:pt x="5272465" y="3437109"/>
                </a:lnTo>
                <a:lnTo>
                  <a:pt x="5272465" y="3591295"/>
                </a:lnTo>
                <a:cubicBezTo>
                  <a:pt x="5272465" y="3597490"/>
                  <a:pt x="5271981" y="3601591"/>
                  <a:pt x="5271013" y="3603599"/>
                </a:cubicBezTo>
                <a:cubicBezTo>
                  <a:pt x="5270043" y="3605606"/>
                  <a:pt x="5268733" y="3606926"/>
                  <a:pt x="5267081" y="3607557"/>
                </a:cubicBezTo>
                <a:cubicBezTo>
                  <a:pt x="5265429" y="3608188"/>
                  <a:pt x="5260672" y="3608503"/>
                  <a:pt x="5252808" y="3608503"/>
                </a:cubicBezTo>
                <a:lnTo>
                  <a:pt x="5246997" y="3608503"/>
                </a:lnTo>
                <a:lnTo>
                  <a:pt x="5246997" y="3641715"/>
                </a:lnTo>
                <a:lnTo>
                  <a:pt x="5353689" y="3641715"/>
                </a:lnTo>
                <a:lnTo>
                  <a:pt x="5353689" y="3608503"/>
                </a:lnTo>
                <a:lnTo>
                  <a:pt x="5345601" y="3608503"/>
                </a:lnTo>
                <a:cubicBezTo>
                  <a:pt x="5338488" y="3608503"/>
                  <a:pt x="5334042" y="3608130"/>
                  <a:pt x="5332264" y="3607385"/>
                </a:cubicBezTo>
                <a:cubicBezTo>
                  <a:pt x="5330486" y="3606639"/>
                  <a:pt x="5329195" y="3605406"/>
                  <a:pt x="5328392" y="3603685"/>
                </a:cubicBezTo>
                <a:cubicBezTo>
                  <a:pt x="5327704" y="3602308"/>
                  <a:pt x="5327360" y="3598178"/>
                  <a:pt x="5327360" y="3591295"/>
                </a:cubicBezTo>
                <a:lnTo>
                  <a:pt x="5327360" y="3556706"/>
                </a:lnTo>
                <a:cubicBezTo>
                  <a:pt x="5334243" y="3561410"/>
                  <a:pt x="5340610" y="3564651"/>
                  <a:pt x="5346461" y="3566429"/>
                </a:cubicBezTo>
                <a:cubicBezTo>
                  <a:pt x="5352312" y="3568207"/>
                  <a:pt x="5359138" y="3569096"/>
                  <a:pt x="5366939" y="3569096"/>
                </a:cubicBezTo>
                <a:cubicBezTo>
                  <a:pt x="5391260" y="3569096"/>
                  <a:pt x="5410648" y="3559287"/>
                  <a:pt x="5425103" y="3539670"/>
                </a:cubicBezTo>
                <a:cubicBezTo>
                  <a:pt x="5437722" y="3522691"/>
                  <a:pt x="5444032" y="3501582"/>
                  <a:pt x="5444032" y="3476344"/>
                </a:cubicBezTo>
                <a:cubicBezTo>
                  <a:pt x="5444032" y="3449958"/>
                  <a:pt x="5436805" y="3428275"/>
                  <a:pt x="5422349" y="3411296"/>
                </a:cubicBezTo>
                <a:cubicBezTo>
                  <a:pt x="5409730" y="3396497"/>
                  <a:pt x="5393382" y="3389098"/>
                  <a:pt x="5373306" y="3389098"/>
                </a:cubicBezTo>
                <a:cubicBezTo>
                  <a:pt x="5365390" y="3389098"/>
                  <a:pt x="5357962" y="3390274"/>
                  <a:pt x="5351021" y="3392626"/>
                </a:cubicBezTo>
                <a:cubicBezTo>
                  <a:pt x="5344080" y="3394977"/>
                  <a:pt x="5334071" y="3400169"/>
                  <a:pt x="5320993" y="3408199"/>
                </a:cubicBezTo>
                <a:lnTo>
                  <a:pt x="5320993" y="3389098"/>
                </a:lnTo>
                <a:close/>
                <a:moveTo>
                  <a:pt x="4997194" y="3389098"/>
                </a:moveTo>
                <a:cubicBezTo>
                  <a:pt x="4979182" y="3389098"/>
                  <a:pt x="4963064" y="3392970"/>
                  <a:pt x="4948839" y="3400713"/>
                </a:cubicBezTo>
                <a:cubicBezTo>
                  <a:pt x="4934613" y="3408457"/>
                  <a:pt x="4923485" y="3419184"/>
                  <a:pt x="4915455" y="3432893"/>
                </a:cubicBezTo>
                <a:cubicBezTo>
                  <a:pt x="4907424" y="3446602"/>
                  <a:pt x="4903409" y="3461717"/>
                  <a:pt x="4903409" y="3478237"/>
                </a:cubicBezTo>
                <a:cubicBezTo>
                  <a:pt x="4903409" y="3503361"/>
                  <a:pt x="4912357" y="3524785"/>
                  <a:pt x="4930254" y="3542510"/>
                </a:cubicBezTo>
                <a:cubicBezTo>
                  <a:pt x="4948150" y="3560234"/>
                  <a:pt x="4970177" y="3569096"/>
                  <a:pt x="4996333" y="3569096"/>
                </a:cubicBezTo>
                <a:cubicBezTo>
                  <a:pt x="5012624" y="3569096"/>
                  <a:pt x="5027796" y="3565626"/>
                  <a:pt x="5041849" y="3558685"/>
                </a:cubicBezTo>
                <a:cubicBezTo>
                  <a:pt x="5055903" y="3551744"/>
                  <a:pt x="5069698" y="3540530"/>
                  <a:pt x="5083235" y="3525043"/>
                </a:cubicBezTo>
                <a:lnTo>
                  <a:pt x="5059660" y="3501296"/>
                </a:lnTo>
                <a:cubicBezTo>
                  <a:pt x="5050826" y="3510703"/>
                  <a:pt x="5041878" y="3517730"/>
                  <a:pt x="5032815" y="3522376"/>
                </a:cubicBezTo>
                <a:cubicBezTo>
                  <a:pt x="5023752" y="3527022"/>
                  <a:pt x="5015377" y="3529345"/>
                  <a:pt x="5007691" y="3529345"/>
                </a:cubicBezTo>
                <a:cubicBezTo>
                  <a:pt x="4995645" y="3529345"/>
                  <a:pt x="4985464" y="3524842"/>
                  <a:pt x="4977146" y="3515837"/>
                </a:cubicBezTo>
                <a:cubicBezTo>
                  <a:pt x="4968829" y="3506831"/>
                  <a:pt x="4964555" y="3495043"/>
                  <a:pt x="4964326" y="3480474"/>
                </a:cubicBezTo>
                <a:lnTo>
                  <a:pt x="5080138" y="3480474"/>
                </a:lnTo>
                <a:cubicBezTo>
                  <a:pt x="5080138" y="3470263"/>
                  <a:pt x="5079794" y="3462807"/>
                  <a:pt x="5079105" y="3458103"/>
                </a:cubicBezTo>
                <a:cubicBezTo>
                  <a:pt x="5077499" y="3448696"/>
                  <a:pt x="5074546" y="3439604"/>
                  <a:pt x="5070243" y="3430828"/>
                </a:cubicBezTo>
                <a:cubicBezTo>
                  <a:pt x="5065941" y="3422052"/>
                  <a:pt x="5060262" y="3414566"/>
                  <a:pt x="5053207" y="3408371"/>
                </a:cubicBezTo>
                <a:cubicBezTo>
                  <a:pt x="5046151" y="3402176"/>
                  <a:pt x="5037920" y="3397415"/>
                  <a:pt x="5028513" y="3394088"/>
                </a:cubicBezTo>
                <a:cubicBezTo>
                  <a:pt x="5019106" y="3390761"/>
                  <a:pt x="5008666" y="3389098"/>
                  <a:pt x="4997194" y="3389098"/>
                </a:cubicBezTo>
                <a:close/>
                <a:moveTo>
                  <a:pt x="4628360" y="3389098"/>
                </a:moveTo>
                <a:cubicBezTo>
                  <a:pt x="4612414" y="3389098"/>
                  <a:pt x="4598074" y="3391622"/>
                  <a:pt x="4585340" y="3396669"/>
                </a:cubicBezTo>
                <a:cubicBezTo>
                  <a:pt x="4572606" y="3401717"/>
                  <a:pt x="4563027" y="3408199"/>
                  <a:pt x="4556602" y="3416115"/>
                </a:cubicBezTo>
                <a:cubicBezTo>
                  <a:pt x="4551784" y="3422080"/>
                  <a:pt x="4549375" y="3428906"/>
                  <a:pt x="4549375" y="3436593"/>
                </a:cubicBezTo>
                <a:cubicBezTo>
                  <a:pt x="4549375" y="3443361"/>
                  <a:pt x="4551726" y="3449040"/>
                  <a:pt x="4556430" y="3453629"/>
                </a:cubicBezTo>
                <a:cubicBezTo>
                  <a:pt x="4561134" y="3458218"/>
                  <a:pt x="4567156" y="3460512"/>
                  <a:pt x="4574499" y="3460512"/>
                </a:cubicBezTo>
                <a:cubicBezTo>
                  <a:pt x="4580349" y="3460512"/>
                  <a:pt x="4585426" y="3458964"/>
                  <a:pt x="4589728" y="3455866"/>
                </a:cubicBezTo>
                <a:cubicBezTo>
                  <a:pt x="4594030" y="3452769"/>
                  <a:pt x="4597730" y="3447663"/>
                  <a:pt x="4600827" y="3440551"/>
                </a:cubicBezTo>
                <a:cubicBezTo>
                  <a:pt x="4603236" y="3434929"/>
                  <a:pt x="4605359" y="3431143"/>
                  <a:pt x="4607195" y="3429193"/>
                </a:cubicBezTo>
                <a:cubicBezTo>
                  <a:pt x="4609030" y="3427243"/>
                  <a:pt x="4611496" y="3425637"/>
                  <a:pt x="4614594" y="3424375"/>
                </a:cubicBezTo>
                <a:cubicBezTo>
                  <a:pt x="4617691" y="3423113"/>
                  <a:pt x="4621133" y="3422482"/>
                  <a:pt x="4624919" y="3422482"/>
                </a:cubicBezTo>
                <a:cubicBezTo>
                  <a:pt x="4629852" y="3422482"/>
                  <a:pt x="4633982" y="3423428"/>
                  <a:pt x="4637309" y="3425321"/>
                </a:cubicBezTo>
                <a:cubicBezTo>
                  <a:pt x="4640636" y="3427214"/>
                  <a:pt x="4642930" y="3429595"/>
                  <a:pt x="4644192" y="3432463"/>
                </a:cubicBezTo>
                <a:cubicBezTo>
                  <a:pt x="4645454" y="3435331"/>
                  <a:pt x="4646085" y="3440551"/>
                  <a:pt x="4646085" y="3448122"/>
                </a:cubicBezTo>
                <a:lnTo>
                  <a:pt x="4646085" y="3460856"/>
                </a:lnTo>
                <a:cubicBezTo>
                  <a:pt x="4625320" y="3462462"/>
                  <a:pt x="4607682" y="3465130"/>
                  <a:pt x="4593170" y="3468858"/>
                </a:cubicBezTo>
                <a:cubicBezTo>
                  <a:pt x="4578657" y="3472587"/>
                  <a:pt x="4567931" y="3476860"/>
                  <a:pt x="4560990" y="3481678"/>
                </a:cubicBezTo>
                <a:cubicBezTo>
                  <a:pt x="4554050" y="3486497"/>
                  <a:pt x="4548830" y="3492118"/>
                  <a:pt x="4545331" y="3498543"/>
                </a:cubicBezTo>
                <a:cubicBezTo>
                  <a:pt x="4541832" y="3504967"/>
                  <a:pt x="4540082" y="3512022"/>
                  <a:pt x="4540082" y="3519708"/>
                </a:cubicBezTo>
                <a:cubicBezTo>
                  <a:pt x="4540082" y="3533246"/>
                  <a:pt x="4545131" y="3544632"/>
                  <a:pt x="4555225" y="3553867"/>
                </a:cubicBezTo>
                <a:cubicBezTo>
                  <a:pt x="4565321" y="3563102"/>
                  <a:pt x="4578571" y="3567720"/>
                  <a:pt x="4594976" y="3567720"/>
                </a:cubicBezTo>
                <a:cubicBezTo>
                  <a:pt x="4603695" y="3567720"/>
                  <a:pt x="4612730" y="3566142"/>
                  <a:pt x="4622079" y="3562987"/>
                </a:cubicBezTo>
                <a:cubicBezTo>
                  <a:pt x="4631429" y="3559832"/>
                  <a:pt x="4641840" y="3554526"/>
                  <a:pt x="4653312" y="3547070"/>
                </a:cubicBezTo>
                <a:cubicBezTo>
                  <a:pt x="4658360" y="3553953"/>
                  <a:pt x="4664613" y="3559116"/>
                  <a:pt x="4672069" y="3562557"/>
                </a:cubicBezTo>
                <a:cubicBezTo>
                  <a:pt x="4679526" y="3565999"/>
                  <a:pt x="4688532" y="3567720"/>
                  <a:pt x="4699086" y="3567720"/>
                </a:cubicBezTo>
                <a:cubicBezTo>
                  <a:pt x="4708035" y="3567720"/>
                  <a:pt x="4717385" y="3566171"/>
                  <a:pt x="4727136" y="3563073"/>
                </a:cubicBezTo>
                <a:lnTo>
                  <a:pt x="4727136" y="3529517"/>
                </a:lnTo>
                <a:cubicBezTo>
                  <a:pt x="4721744" y="3531353"/>
                  <a:pt x="4717442" y="3532271"/>
                  <a:pt x="4714230" y="3532271"/>
                </a:cubicBezTo>
                <a:cubicBezTo>
                  <a:pt x="4711017" y="3532271"/>
                  <a:pt x="4708092" y="3531467"/>
                  <a:pt x="4705453" y="3529862"/>
                </a:cubicBezTo>
                <a:cubicBezTo>
                  <a:pt x="4702816" y="3528255"/>
                  <a:pt x="4701094" y="3526391"/>
                  <a:pt x="4700291" y="3524269"/>
                </a:cubicBezTo>
                <a:cubicBezTo>
                  <a:pt x="4699488" y="3522146"/>
                  <a:pt x="4699086" y="3517299"/>
                  <a:pt x="4699086" y="3509728"/>
                </a:cubicBezTo>
                <a:lnTo>
                  <a:pt x="4699086" y="3448122"/>
                </a:lnTo>
                <a:cubicBezTo>
                  <a:pt x="4699086" y="3433438"/>
                  <a:pt x="4696879" y="3422510"/>
                  <a:pt x="4692462" y="3415340"/>
                </a:cubicBezTo>
                <a:cubicBezTo>
                  <a:pt x="4688045" y="3408170"/>
                  <a:pt x="4680243" y="3402004"/>
                  <a:pt x="4669058" y="3396842"/>
                </a:cubicBezTo>
                <a:cubicBezTo>
                  <a:pt x="4657873" y="3391679"/>
                  <a:pt x="4644307" y="3389098"/>
                  <a:pt x="4628360" y="3389098"/>
                </a:cubicBezTo>
                <a:close/>
                <a:moveTo>
                  <a:pt x="4251806" y="3389098"/>
                </a:moveTo>
                <a:cubicBezTo>
                  <a:pt x="4233983" y="3396876"/>
                  <a:pt x="4214551" y="3401751"/>
                  <a:pt x="4193508" y="3403725"/>
                </a:cubicBezTo>
                <a:lnTo>
                  <a:pt x="4193508" y="3436937"/>
                </a:lnTo>
                <a:lnTo>
                  <a:pt x="4218976" y="3436937"/>
                </a:lnTo>
                <a:lnTo>
                  <a:pt x="4218976" y="3514234"/>
                </a:lnTo>
                <a:cubicBezTo>
                  <a:pt x="4218976" y="3520646"/>
                  <a:pt x="4218517" y="3524797"/>
                  <a:pt x="4217600" y="3526687"/>
                </a:cubicBezTo>
                <a:cubicBezTo>
                  <a:pt x="4216682" y="3528577"/>
                  <a:pt x="4215334" y="3529895"/>
                  <a:pt x="4213556" y="3530638"/>
                </a:cubicBezTo>
                <a:cubicBezTo>
                  <a:pt x="4211778" y="3531382"/>
                  <a:pt x="4207332" y="3531754"/>
                  <a:pt x="4200219" y="3531754"/>
                </a:cubicBezTo>
                <a:lnTo>
                  <a:pt x="4193508" y="3531754"/>
                </a:lnTo>
                <a:lnTo>
                  <a:pt x="4193508" y="3564966"/>
                </a:lnTo>
                <a:lnTo>
                  <a:pt x="4294004" y="3564966"/>
                </a:lnTo>
                <a:lnTo>
                  <a:pt x="4294004" y="3531754"/>
                </a:lnTo>
                <a:lnTo>
                  <a:pt x="4289358" y="3531754"/>
                </a:lnTo>
                <a:cubicBezTo>
                  <a:pt x="4284425" y="3531754"/>
                  <a:pt x="4280955" y="3531239"/>
                  <a:pt x="4278947" y="3530208"/>
                </a:cubicBezTo>
                <a:cubicBezTo>
                  <a:pt x="4276939" y="3529177"/>
                  <a:pt x="4275592" y="3527861"/>
                  <a:pt x="4274903" y="3526257"/>
                </a:cubicBezTo>
                <a:cubicBezTo>
                  <a:pt x="4274215" y="3524654"/>
                  <a:pt x="4273870" y="3520645"/>
                  <a:pt x="4273870" y="3514231"/>
                </a:cubicBezTo>
                <a:lnTo>
                  <a:pt x="4273870" y="3447063"/>
                </a:lnTo>
                <a:lnTo>
                  <a:pt x="4277842" y="3444484"/>
                </a:lnTo>
                <a:cubicBezTo>
                  <a:pt x="4285437" y="3439446"/>
                  <a:pt x="4290155" y="3436468"/>
                  <a:pt x="4291996" y="3435552"/>
                </a:cubicBezTo>
                <a:cubicBezTo>
                  <a:pt x="4295448" y="3433833"/>
                  <a:pt x="4298959" y="3432573"/>
                  <a:pt x="4302526" y="3431772"/>
                </a:cubicBezTo>
                <a:cubicBezTo>
                  <a:pt x="4306094" y="3430970"/>
                  <a:pt x="4309490" y="3430570"/>
                  <a:pt x="4312710" y="3430570"/>
                </a:cubicBezTo>
                <a:cubicBezTo>
                  <a:pt x="4319156" y="3430570"/>
                  <a:pt x="4323644" y="3432803"/>
                  <a:pt x="4326176" y="3437270"/>
                </a:cubicBezTo>
                <a:cubicBezTo>
                  <a:pt x="4327787" y="3440248"/>
                  <a:pt x="4328593" y="3446260"/>
                  <a:pt x="4328593" y="3455307"/>
                </a:cubicBezTo>
                <a:lnTo>
                  <a:pt x="4328593" y="3514231"/>
                </a:lnTo>
                <a:cubicBezTo>
                  <a:pt x="4328593" y="3520760"/>
                  <a:pt x="4328134" y="3524940"/>
                  <a:pt x="4327216" y="3526772"/>
                </a:cubicBezTo>
                <a:cubicBezTo>
                  <a:pt x="4326298" y="3528604"/>
                  <a:pt x="4324979" y="3529864"/>
                  <a:pt x="4323258" y="3530551"/>
                </a:cubicBezTo>
                <a:cubicBezTo>
                  <a:pt x="4321537" y="3531239"/>
                  <a:pt x="4316777" y="3531640"/>
                  <a:pt x="4308975" y="3531754"/>
                </a:cubicBezTo>
                <a:lnTo>
                  <a:pt x="4308975" y="3564966"/>
                </a:lnTo>
                <a:lnTo>
                  <a:pt x="4403104" y="3564966"/>
                </a:lnTo>
                <a:lnTo>
                  <a:pt x="4403104" y="3531754"/>
                </a:lnTo>
                <a:cubicBezTo>
                  <a:pt x="4395484" y="3531640"/>
                  <a:pt x="4390992" y="3531294"/>
                  <a:pt x="4389628" y="3530719"/>
                </a:cubicBezTo>
                <a:cubicBezTo>
                  <a:pt x="4387354" y="3529800"/>
                  <a:pt x="4385762" y="3528478"/>
                  <a:pt x="4384852" y="3526755"/>
                </a:cubicBezTo>
                <a:cubicBezTo>
                  <a:pt x="4383942" y="3525031"/>
                  <a:pt x="4383488" y="3520837"/>
                  <a:pt x="4383488" y="3514172"/>
                </a:cubicBezTo>
                <a:lnTo>
                  <a:pt x="4383488" y="3446773"/>
                </a:lnTo>
                <a:cubicBezTo>
                  <a:pt x="4393615" y="3439993"/>
                  <a:pt x="4401268" y="3435598"/>
                  <a:pt x="4406447" y="3433587"/>
                </a:cubicBezTo>
                <a:cubicBezTo>
                  <a:pt x="4411625" y="3431575"/>
                  <a:pt x="4416459" y="3430570"/>
                  <a:pt x="4420947" y="3430570"/>
                </a:cubicBezTo>
                <a:cubicBezTo>
                  <a:pt x="4424860" y="3430570"/>
                  <a:pt x="4428227" y="3431403"/>
                  <a:pt x="4431047" y="3433069"/>
                </a:cubicBezTo>
                <a:cubicBezTo>
                  <a:pt x="4433866" y="3434735"/>
                  <a:pt x="4435765" y="3436746"/>
                  <a:pt x="4436743" y="3439103"/>
                </a:cubicBezTo>
                <a:cubicBezTo>
                  <a:pt x="4437720" y="3441459"/>
                  <a:pt x="4438209" y="3446257"/>
                  <a:pt x="4438209" y="3453497"/>
                </a:cubicBezTo>
                <a:lnTo>
                  <a:pt x="4438209" y="3516068"/>
                </a:lnTo>
                <a:cubicBezTo>
                  <a:pt x="4438209" y="3521698"/>
                  <a:pt x="4437754" y="3525347"/>
                  <a:pt x="4436845" y="3527014"/>
                </a:cubicBezTo>
                <a:cubicBezTo>
                  <a:pt x="4435935" y="3528681"/>
                  <a:pt x="4434514" y="3529888"/>
                  <a:pt x="4432580" y="3530635"/>
                </a:cubicBezTo>
                <a:cubicBezTo>
                  <a:pt x="4430648" y="3531381"/>
                  <a:pt x="4425985" y="3531754"/>
                  <a:pt x="4418592" y="3531754"/>
                </a:cubicBezTo>
                <a:lnTo>
                  <a:pt x="4418592" y="3564966"/>
                </a:lnTo>
                <a:lnTo>
                  <a:pt x="4518916" y="3564966"/>
                </a:lnTo>
                <a:lnTo>
                  <a:pt x="4518916" y="3531754"/>
                </a:lnTo>
                <a:lnTo>
                  <a:pt x="4511345" y="3531754"/>
                </a:lnTo>
                <a:cubicBezTo>
                  <a:pt x="4504461" y="3531754"/>
                  <a:pt x="4500274" y="3531410"/>
                  <a:pt x="4498782" y="3530722"/>
                </a:cubicBezTo>
                <a:cubicBezTo>
                  <a:pt x="4496717" y="3529804"/>
                  <a:pt x="4495255" y="3528485"/>
                  <a:pt x="4494394" y="3526764"/>
                </a:cubicBezTo>
                <a:cubicBezTo>
                  <a:pt x="4493534" y="3525043"/>
                  <a:pt x="4493104" y="3521257"/>
                  <a:pt x="4493104" y="3515407"/>
                </a:cubicBezTo>
                <a:lnTo>
                  <a:pt x="4493104" y="3444164"/>
                </a:lnTo>
                <a:cubicBezTo>
                  <a:pt x="4493104" y="3436249"/>
                  <a:pt x="4492645" y="3430226"/>
                  <a:pt x="4491728" y="3426096"/>
                </a:cubicBezTo>
                <a:cubicBezTo>
                  <a:pt x="4490352" y="3419442"/>
                  <a:pt x="4487344" y="3413275"/>
                  <a:pt x="4482701" y="3407597"/>
                </a:cubicBezTo>
                <a:cubicBezTo>
                  <a:pt x="4478059" y="3401918"/>
                  <a:pt x="4472011" y="3397415"/>
                  <a:pt x="4464559" y="3394088"/>
                </a:cubicBezTo>
                <a:cubicBezTo>
                  <a:pt x="4457108" y="3390761"/>
                  <a:pt x="4448797" y="3389098"/>
                  <a:pt x="4439626" y="3389098"/>
                </a:cubicBezTo>
                <a:cubicBezTo>
                  <a:pt x="4429081" y="3389098"/>
                  <a:pt x="4418707" y="3390962"/>
                  <a:pt x="4408504" y="3394691"/>
                </a:cubicBezTo>
                <a:cubicBezTo>
                  <a:pt x="4398301" y="3398419"/>
                  <a:pt x="4387640" y="3404528"/>
                  <a:pt x="4376521" y="3413017"/>
                </a:cubicBezTo>
                <a:cubicBezTo>
                  <a:pt x="4373082" y="3407511"/>
                  <a:pt x="4369271" y="3403151"/>
                  <a:pt x="4365086" y="3399939"/>
                </a:cubicBezTo>
                <a:cubicBezTo>
                  <a:pt x="4360902" y="3396727"/>
                  <a:pt x="4355686" y="3394117"/>
                  <a:pt x="4349439" y="3392109"/>
                </a:cubicBezTo>
                <a:cubicBezTo>
                  <a:pt x="4343192" y="3390102"/>
                  <a:pt x="4336686" y="3389098"/>
                  <a:pt x="4329921" y="3389098"/>
                </a:cubicBezTo>
                <a:cubicBezTo>
                  <a:pt x="4319261" y="3389098"/>
                  <a:pt x="4308772" y="3390991"/>
                  <a:pt x="4298456" y="3394777"/>
                </a:cubicBezTo>
                <a:cubicBezTo>
                  <a:pt x="4288139" y="3398562"/>
                  <a:pt x="4277993" y="3404299"/>
                  <a:pt x="4268020" y="3411985"/>
                </a:cubicBezTo>
                <a:lnTo>
                  <a:pt x="4268020" y="3389098"/>
                </a:lnTo>
                <a:close/>
                <a:moveTo>
                  <a:pt x="4130256" y="3389098"/>
                </a:moveTo>
                <a:cubicBezTo>
                  <a:pt x="4124061" y="3392310"/>
                  <a:pt x="4118841" y="3394604"/>
                  <a:pt x="4114597" y="3395981"/>
                </a:cubicBezTo>
                <a:cubicBezTo>
                  <a:pt x="4108057" y="3398046"/>
                  <a:pt x="4100629" y="3399824"/>
                  <a:pt x="4092312" y="3401316"/>
                </a:cubicBezTo>
                <a:cubicBezTo>
                  <a:pt x="4083995" y="3402807"/>
                  <a:pt x="4075304" y="3403782"/>
                  <a:pt x="4066241" y="3404241"/>
                </a:cubicBezTo>
                <a:lnTo>
                  <a:pt x="4066241" y="3436593"/>
                </a:lnTo>
                <a:lnTo>
                  <a:pt x="4091710" y="3436593"/>
                </a:lnTo>
                <a:lnTo>
                  <a:pt x="4091710" y="3518676"/>
                </a:lnTo>
                <a:cubicBezTo>
                  <a:pt x="4091710" y="3523150"/>
                  <a:pt x="4091308" y="3526133"/>
                  <a:pt x="4090505" y="3527624"/>
                </a:cubicBezTo>
                <a:cubicBezTo>
                  <a:pt x="4089702" y="3529116"/>
                  <a:pt x="4088469" y="3530177"/>
                  <a:pt x="4086805" y="3530808"/>
                </a:cubicBezTo>
                <a:cubicBezTo>
                  <a:pt x="4085142" y="3531439"/>
                  <a:pt x="4081327" y="3531754"/>
                  <a:pt x="4075362" y="3531754"/>
                </a:cubicBezTo>
                <a:lnTo>
                  <a:pt x="4066241" y="3531754"/>
                </a:lnTo>
                <a:lnTo>
                  <a:pt x="4066241" y="3564966"/>
                </a:lnTo>
                <a:lnTo>
                  <a:pt x="4172589" y="3564966"/>
                </a:lnTo>
                <a:lnTo>
                  <a:pt x="4172589" y="3531754"/>
                </a:lnTo>
                <a:lnTo>
                  <a:pt x="4163296" y="3531754"/>
                </a:lnTo>
                <a:cubicBezTo>
                  <a:pt x="4157101" y="3531754"/>
                  <a:pt x="4153114" y="3531381"/>
                  <a:pt x="4151336" y="3530636"/>
                </a:cubicBezTo>
                <a:cubicBezTo>
                  <a:pt x="4149558" y="3529890"/>
                  <a:pt x="4148325" y="3528829"/>
                  <a:pt x="4147636" y="3527452"/>
                </a:cubicBezTo>
                <a:cubicBezTo>
                  <a:pt x="4146948" y="3526076"/>
                  <a:pt x="4146604" y="3522347"/>
                  <a:pt x="4146604" y="3516267"/>
                </a:cubicBezTo>
                <a:lnTo>
                  <a:pt x="4146604" y="3389098"/>
                </a:lnTo>
                <a:close/>
                <a:moveTo>
                  <a:pt x="3839963" y="3389098"/>
                </a:moveTo>
                <a:cubicBezTo>
                  <a:pt x="3820230" y="3389098"/>
                  <a:pt x="3803108" y="3392998"/>
                  <a:pt x="3788595" y="3400800"/>
                </a:cubicBezTo>
                <a:cubicBezTo>
                  <a:pt x="3774083" y="3408601"/>
                  <a:pt x="3762669" y="3419499"/>
                  <a:pt x="3754351" y="3433495"/>
                </a:cubicBezTo>
                <a:cubicBezTo>
                  <a:pt x="3746034" y="3447491"/>
                  <a:pt x="3741876" y="3462921"/>
                  <a:pt x="3741876" y="3479785"/>
                </a:cubicBezTo>
                <a:cubicBezTo>
                  <a:pt x="3741876" y="3504680"/>
                  <a:pt x="3750795" y="3525789"/>
                  <a:pt x="3768634" y="3543112"/>
                </a:cubicBezTo>
                <a:cubicBezTo>
                  <a:pt x="3786473" y="3560435"/>
                  <a:pt x="3808701" y="3569096"/>
                  <a:pt x="3835316" y="3569096"/>
                </a:cubicBezTo>
                <a:cubicBezTo>
                  <a:pt x="3851951" y="3569096"/>
                  <a:pt x="3867553" y="3565368"/>
                  <a:pt x="3882122" y="3557911"/>
                </a:cubicBezTo>
                <a:cubicBezTo>
                  <a:pt x="3896693" y="3550454"/>
                  <a:pt x="3910745" y="3538523"/>
                  <a:pt x="3924283" y="3522118"/>
                </a:cubicBezTo>
                <a:lnTo>
                  <a:pt x="3898987" y="3499919"/>
                </a:lnTo>
                <a:cubicBezTo>
                  <a:pt x="3889579" y="3510703"/>
                  <a:pt x="3880803" y="3518275"/>
                  <a:pt x="3872658" y="3522634"/>
                </a:cubicBezTo>
                <a:cubicBezTo>
                  <a:pt x="3864513" y="3526993"/>
                  <a:pt x="3856425" y="3529173"/>
                  <a:pt x="3848394" y="3529173"/>
                </a:cubicBezTo>
                <a:cubicBezTo>
                  <a:pt x="3840019" y="3529173"/>
                  <a:pt x="3832362" y="3526993"/>
                  <a:pt x="3825421" y="3522634"/>
                </a:cubicBezTo>
                <a:cubicBezTo>
                  <a:pt x="3818481" y="3518275"/>
                  <a:pt x="3812945" y="3511879"/>
                  <a:pt x="3808815" y="3503447"/>
                </a:cubicBezTo>
                <a:cubicBezTo>
                  <a:pt x="3804685" y="3495015"/>
                  <a:pt x="3802620" y="3485522"/>
                  <a:pt x="3802620" y="3474967"/>
                </a:cubicBezTo>
                <a:cubicBezTo>
                  <a:pt x="3802620" y="3465330"/>
                  <a:pt x="3804370" y="3456612"/>
                  <a:pt x="3807869" y="3448810"/>
                </a:cubicBezTo>
                <a:cubicBezTo>
                  <a:pt x="3811368" y="3441009"/>
                  <a:pt x="3815842" y="3435187"/>
                  <a:pt x="3821291" y="3431344"/>
                </a:cubicBezTo>
                <a:cubicBezTo>
                  <a:pt x="3826741" y="3427501"/>
                  <a:pt x="3832448" y="3425580"/>
                  <a:pt x="3838413" y="3425580"/>
                </a:cubicBezTo>
                <a:cubicBezTo>
                  <a:pt x="3842085" y="3425580"/>
                  <a:pt x="3845354" y="3426239"/>
                  <a:pt x="3848222" y="3427558"/>
                </a:cubicBezTo>
                <a:cubicBezTo>
                  <a:pt x="3851090" y="3428878"/>
                  <a:pt x="3853557" y="3430742"/>
                  <a:pt x="3855622" y="3433151"/>
                </a:cubicBezTo>
                <a:cubicBezTo>
                  <a:pt x="3857687" y="3435560"/>
                  <a:pt x="3860612" y="3440493"/>
                  <a:pt x="3864398" y="3447950"/>
                </a:cubicBezTo>
                <a:cubicBezTo>
                  <a:pt x="3867381" y="3453916"/>
                  <a:pt x="3869388" y="3457472"/>
                  <a:pt x="3870421" y="3458619"/>
                </a:cubicBezTo>
                <a:cubicBezTo>
                  <a:pt x="3872715" y="3461258"/>
                  <a:pt x="3875583" y="3463437"/>
                  <a:pt x="3879025" y="3465158"/>
                </a:cubicBezTo>
                <a:cubicBezTo>
                  <a:pt x="3882467" y="3466879"/>
                  <a:pt x="3886367" y="3467740"/>
                  <a:pt x="3890727" y="3467740"/>
                </a:cubicBezTo>
                <a:cubicBezTo>
                  <a:pt x="3896118" y="3467740"/>
                  <a:pt x="3901224" y="3466478"/>
                  <a:pt x="3906042" y="3463954"/>
                </a:cubicBezTo>
                <a:cubicBezTo>
                  <a:pt x="3910860" y="3461430"/>
                  <a:pt x="3914445" y="3458132"/>
                  <a:pt x="3916797" y="3454059"/>
                </a:cubicBezTo>
                <a:cubicBezTo>
                  <a:pt x="3919149" y="3449986"/>
                  <a:pt x="3920325" y="3445369"/>
                  <a:pt x="3920325" y="3440206"/>
                </a:cubicBezTo>
                <a:cubicBezTo>
                  <a:pt x="3920325" y="3428046"/>
                  <a:pt x="3912839" y="3416488"/>
                  <a:pt x="3897868" y="3405532"/>
                </a:cubicBezTo>
                <a:cubicBezTo>
                  <a:pt x="3882897" y="3394576"/>
                  <a:pt x="3863595" y="3389098"/>
                  <a:pt x="3839963" y="3389098"/>
                </a:cubicBezTo>
                <a:close/>
                <a:moveTo>
                  <a:pt x="7681825" y="3334203"/>
                </a:moveTo>
                <a:cubicBezTo>
                  <a:pt x="7680334" y="3346249"/>
                  <a:pt x="7677609" y="3356173"/>
                  <a:pt x="7673651" y="3363974"/>
                </a:cubicBezTo>
                <a:cubicBezTo>
                  <a:pt x="7669693" y="3371775"/>
                  <a:pt x="7664445" y="3378457"/>
                  <a:pt x="7657906" y="3384021"/>
                </a:cubicBezTo>
                <a:cubicBezTo>
                  <a:pt x="7651367" y="3389586"/>
                  <a:pt x="7643508" y="3393859"/>
                  <a:pt x="7634331" y="3396842"/>
                </a:cubicBezTo>
                <a:lnTo>
                  <a:pt x="7634331" y="3429881"/>
                </a:lnTo>
                <a:lnTo>
                  <a:pt x="7660143" y="3429881"/>
                </a:lnTo>
                <a:lnTo>
                  <a:pt x="7660143" y="3511793"/>
                </a:lnTo>
                <a:cubicBezTo>
                  <a:pt x="7660143" y="3522462"/>
                  <a:pt x="7661261" y="3530607"/>
                  <a:pt x="7663499" y="3536228"/>
                </a:cubicBezTo>
                <a:cubicBezTo>
                  <a:pt x="7665736" y="3541850"/>
                  <a:pt x="7669751" y="3547156"/>
                  <a:pt x="7675544" y="3552146"/>
                </a:cubicBezTo>
                <a:cubicBezTo>
                  <a:pt x="7681338" y="3557136"/>
                  <a:pt x="7688336" y="3560980"/>
                  <a:pt x="7696538" y="3563676"/>
                </a:cubicBezTo>
                <a:cubicBezTo>
                  <a:pt x="7704741" y="3566372"/>
                  <a:pt x="7714177" y="3567720"/>
                  <a:pt x="7724846" y="3567720"/>
                </a:cubicBezTo>
                <a:cubicBezTo>
                  <a:pt x="7734253" y="3567720"/>
                  <a:pt x="7743001" y="3566773"/>
                  <a:pt x="7751089" y="3564880"/>
                </a:cubicBezTo>
                <a:cubicBezTo>
                  <a:pt x="7759176" y="3562987"/>
                  <a:pt x="7768211" y="3559689"/>
                  <a:pt x="7778192" y="3554986"/>
                </a:cubicBezTo>
                <a:lnTo>
                  <a:pt x="7778192" y="3518160"/>
                </a:lnTo>
                <a:cubicBezTo>
                  <a:pt x="7766490" y="3525846"/>
                  <a:pt x="7754731" y="3529689"/>
                  <a:pt x="7742915" y="3529689"/>
                </a:cubicBezTo>
                <a:cubicBezTo>
                  <a:pt x="7736261" y="3529689"/>
                  <a:pt x="7730353" y="3528141"/>
                  <a:pt x="7725190" y="3525043"/>
                </a:cubicBezTo>
                <a:cubicBezTo>
                  <a:pt x="7721289" y="3522749"/>
                  <a:pt x="7718622" y="3519680"/>
                  <a:pt x="7717188" y="3515837"/>
                </a:cubicBezTo>
                <a:cubicBezTo>
                  <a:pt x="7715754" y="3511993"/>
                  <a:pt x="7715037" y="3503303"/>
                  <a:pt x="7715037" y="3489766"/>
                </a:cubicBezTo>
                <a:lnTo>
                  <a:pt x="7715037" y="3429881"/>
                </a:lnTo>
                <a:lnTo>
                  <a:pt x="7770448" y="3429881"/>
                </a:lnTo>
                <a:lnTo>
                  <a:pt x="7770448" y="3393228"/>
                </a:lnTo>
                <a:lnTo>
                  <a:pt x="7715037" y="3393228"/>
                </a:lnTo>
                <a:lnTo>
                  <a:pt x="7715037" y="3334203"/>
                </a:lnTo>
                <a:close/>
                <a:moveTo>
                  <a:pt x="5881601" y="3334203"/>
                </a:moveTo>
                <a:cubicBezTo>
                  <a:pt x="5880109" y="3346249"/>
                  <a:pt x="5877384" y="3356173"/>
                  <a:pt x="5873426" y="3363974"/>
                </a:cubicBezTo>
                <a:cubicBezTo>
                  <a:pt x="5869468" y="3371775"/>
                  <a:pt x="5864220" y="3378457"/>
                  <a:pt x="5857681" y="3384021"/>
                </a:cubicBezTo>
                <a:cubicBezTo>
                  <a:pt x="5851142" y="3389586"/>
                  <a:pt x="5843283" y="3393859"/>
                  <a:pt x="5834105" y="3396842"/>
                </a:cubicBezTo>
                <a:lnTo>
                  <a:pt x="5834105" y="3429881"/>
                </a:lnTo>
                <a:lnTo>
                  <a:pt x="5859918" y="3429881"/>
                </a:lnTo>
                <a:lnTo>
                  <a:pt x="5859918" y="3511793"/>
                </a:lnTo>
                <a:cubicBezTo>
                  <a:pt x="5859918" y="3522462"/>
                  <a:pt x="5861036" y="3530607"/>
                  <a:pt x="5863273" y="3536228"/>
                </a:cubicBezTo>
                <a:cubicBezTo>
                  <a:pt x="5865510" y="3541850"/>
                  <a:pt x="5869526" y="3547156"/>
                  <a:pt x="5875320" y="3552146"/>
                </a:cubicBezTo>
                <a:cubicBezTo>
                  <a:pt x="5881113" y="3557136"/>
                  <a:pt x="5888111" y="3560980"/>
                  <a:pt x="5896314" y="3563676"/>
                </a:cubicBezTo>
                <a:cubicBezTo>
                  <a:pt x="5904516" y="3566372"/>
                  <a:pt x="5913952" y="3567720"/>
                  <a:pt x="5924621" y="3567720"/>
                </a:cubicBezTo>
                <a:cubicBezTo>
                  <a:pt x="5934028" y="3567720"/>
                  <a:pt x="5942776" y="3566773"/>
                  <a:pt x="5950863" y="3564880"/>
                </a:cubicBezTo>
                <a:cubicBezTo>
                  <a:pt x="5958951" y="3562987"/>
                  <a:pt x="5967986" y="3559689"/>
                  <a:pt x="5977966" y="3554986"/>
                </a:cubicBezTo>
                <a:lnTo>
                  <a:pt x="5977966" y="3518160"/>
                </a:lnTo>
                <a:cubicBezTo>
                  <a:pt x="5966265" y="3525846"/>
                  <a:pt x="5954506" y="3529689"/>
                  <a:pt x="5942689" y="3529689"/>
                </a:cubicBezTo>
                <a:cubicBezTo>
                  <a:pt x="5936036" y="3529689"/>
                  <a:pt x="5930127" y="3528141"/>
                  <a:pt x="5924965" y="3525043"/>
                </a:cubicBezTo>
                <a:cubicBezTo>
                  <a:pt x="5921064" y="3522749"/>
                  <a:pt x="5918397" y="3519680"/>
                  <a:pt x="5916964" y="3515837"/>
                </a:cubicBezTo>
                <a:cubicBezTo>
                  <a:pt x="5915529" y="3511993"/>
                  <a:pt x="5914813" y="3503303"/>
                  <a:pt x="5914813" y="3489766"/>
                </a:cubicBezTo>
                <a:lnTo>
                  <a:pt x="5914813" y="3429881"/>
                </a:lnTo>
                <a:lnTo>
                  <a:pt x="5970223" y="3429881"/>
                </a:lnTo>
                <a:lnTo>
                  <a:pt x="5970223" y="3393228"/>
                </a:lnTo>
                <a:lnTo>
                  <a:pt x="5914813" y="3393228"/>
                </a:lnTo>
                <a:lnTo>
                  <a:pt x="5914813" y="3334203"/>
                </a:lnTo>
                <a:close/>
                <a:moveTo>
                  <a:pt x="5719675" y="3334203"/>
                </a:moveTo>
                <a:cubicBezTo>
                  <a:pt x="5718184" y="3346249"/>
                  <a:pt x="5715459" y="3356173"/>
                  <a:pt x="5711501" y="3363974"/>
                </a:cubicBezTo>
                <a:cubicBezTo>
                  <a:pt x="5707543" y="3371775"/>
                  <a:pt x="5702295" y="3378457"/>
                  <a:pt x="5695756" y="3384021"/>
                </a:cubicBezTo>
                <a:cubicBezTo>
                  <a:pt x="5689217" y="3389586"/>
                  <a:pt x="5681359" y="3393859"/>
                  <a:pt x="5672180" y="3396842"/>
                </a:cubicBezTo>
                <a:lnTo>
                  <a:pt x="5672180" y="3429881"/>
                </a:lnTo>
                <a:lnTo>
                  <a:pt x="5697993" y="3429881"/>
                </a:lnTo>
                <a:lnTo>
                  <a:pt x="5697993" y="3511793"/>
                </a:lnTo>
                <a:cubicBezTo>
                  <a:pt x="5697993" y="3522462"/>
                  <a:pt x="5699111" y="3530607"/>
                  <a:pt x="5701349" y="3536228"/>
                </a:cubicBezTo>
                <a:cubicBezTo>
                  <a:pt x="5703586" y="3541850"/>
                  <a:pt x="5707601" y="3547156"/>
                  <a:pt x="5713394" y="3552146"/>
                </a:cubicBezTo>
                <a:cubicBezTo>
                  <a:pt x="5719188" y="3557136"/>
                  <a:pt x="5726186" y="3560980"/>
                  <a:pt x="5734388" y="3563676"/>
                </a:cubicBezTo>
                <a:cubicBezTo>
                  <a:pt x="5742591" y="3566372"/>
                  <a:pt x="5752027" y="3567720"/>
                  <a:pt x="5762696" y="3567720"/>
                </a:cubicBezTo>
                <a:cubicBezTo>
                  <a:pt x="5772103" y="3567720"/>
                  <a:pt x="5780851" y="3566773"/>
                  <a:pt x="5788938" y="3564880"/>
                </a:cubicBezTo>
                <a:cubicBezTo>
                  <a:pt x="5797026" y="3562987"/>
                  <a:pt x="5806061" y="3559689"/>
                  <a:pt x="5816041" y="3554986"/>
                </a:cubicBezTo>
                <a:lnTo>
                  <a:pt x="5816041" y="3518160"/>
                </a:lnTo>
                <a:cubicBezTo>
                  <a:pt x="5804340" y="3525846"/>
                  <a:pt x="5792581" y="3529689"/>
                  <a:pt x="5780765" y="3529689"/>
                </a:cubicBezTo>
                <a:cubicBezTo>
                  <a:pt x="5774111" y="3529689"/>
                  <a:pt x="5768203" y="3528141"/>
                  <a:pt x="5763040" y="3525043"/>
                </a:cubicBezTo>
                <a:cubicBezTo>
                  <a:pt x="5759139" y="3522749"/>
                  <a:pt x="5756472" y="3519680"/>
                  <a:pt x="5755038" y="3515837"/>
                </a:cubicBezTo>
                <a:cubicBezTo>
                  <a:pt x="5753604" y="3511993"/>
                  <a:pt x="5752887" y="3503303"/>
                  <a:pt x="5752887" y="3489766"/>
                </a:cubicBezTo>
                <a:lnTo>
                  <a:pt x="5752887" y="3429881"/>
                </a:lnTo>
                <a:lnTo>
                  <a:pt x="5808298" y="3429881"/>
                </a:lnTo>
                <a:lnTo>
                  <a:pt x="5808298" y="3393228"/>
                </a:lnTo>
                <a:lnTo>
                  <a:pt x="5752887" y="3393228"/>
                </a:lnTo>
                <a:lnTo>
                  <a:pt x="5752887" y="3334203"/>
                </a:lnTo>
                <a:close/>
                <a:moveTo>
                  <a:pt x="4786225" y="3334203"/>
                </a:moveTo>
                <a:cubicBezTo>
                  <a:pt x="4784734" y="3346249"/>
                  <a:pt x="4782009" y="3356173"/>
                  <a:pt x="4778051" y="3363974"/>
                </a:cubicBezTo>
                <a:cubicBezTo>
                  <a:pt x="4774094" y="3371775"/>
                  <a:pt x="4768846" y="3378457"/>
                  <a:pt x="4762306" y="3384021"/>
                </a:cubicBezTo>
                <a:cubicBezTo>
                  <a:pt x="4755767" y="3389586"/>
                  <a:pt x="4747908" y="3393859"/>
                  <a:pt x="4738731" y="3396842"/>
                </a:cubicBezTo>
                <a:lnTo>
                  <a:pt x="4738731" y="3429881"/>
                </a:lnTo>
                <a:lnTo>
                  <a:pt x="4764543" y="3429881"/>
                </a:lnTo>
                <a:lnTo>
                  <a:pt x="4764543" y="3511793"/>
                </a:lnTo>
                <a:cubicBezTo>
                  <a:pt x="4764543" y="3522462"/>
                  <a:pt x="4765662" y="3530607"/>
                  <a:pt x="4767898" y="3536228"/>
                </a:cubicBezTo>
                <a:cubicBezTo>
                  <a:pt x="4770136" y="3541850"/>
                  <a:pt x="4774151" y="3547156"/>
                  <a:pt x="4779944" y="3552146"/>
                </a:cubicBezTo>
                <a:cubicBezTo>
                  <a:pt x="4785738" y="3557136"/>
                  <a:pt x="4792736" y="3560980"/>
                  <a:pt x="4800938" y="3563676"/>
                </a:cubicBezTo>
                <a:cubicBezTo>
                  <a:pt x="4809141" y="3566372"/>
                  <a:pt x="4818577" y="3567720"/>
                  <a:pt x="4829246" y="3567720"/>
                </a:cubicBezTo>
                <a:cubicBezTo>
                  <a:pt x="4838654" y="3567720"/>
                  <a:pt x="4847401" y="3566773"/>
                  <a:pt x="4855488" y="3564880"/>
                </a:cubicBezTo>
                <a:cubicBezTo>
                  <a:pt x="4863576" y="3562987"/>
                  <a:pt x="4872611" y="3559689"/>
                  <a:pt x="4882591" y="3554986"/>
                </a:cubicBezTo>
                <a:lnTo>
                  <a:pt x="4882591" y="3518160"/>
                </a:lnTo>
                <a:cubicBezTo>
                  <a:pt x="4870890" y="3525846"/>
                  <a:pt x="4859131" y="3529689"/>
                  <a:pt x="4847315" y="3529689"/>
                </a:cubicBezTo>
                <a:cubicBezTo>
                  <a:pt x="4840661" y="3529689"/>
                  <a:pt x="4834753" y="3528141"/>
                  <a:pt x="4829590" y="3525043"/>
                </a:cubicBezTo>
                <a:cubicBezTo>
                  <a:pt x="4825690" y="3522749"/>
                  <a:pt x="4823022" y="3519680"/>
                  <a:pt x="4821588" y="3515837"/>
                </a:cubicBezTo>
                <a:cubicBezTo>
                  <a:pt x="4820155" y="3511993"/>
                  <a:pt x="4819437" y="3503303"/>
                  <a:pt x="4819437" y="3489766"/>
                </a:cubicBezTo>
                <a:lnTo>
                  <a:pt x="4819437" y="3429881"/>
                </a:lnTo>
                <a:lnTo>
                  <a:pt x="4874848" y="3429881"/>
                </a:lnTo>
                <a:lnTo>
                  <a:pt x="4874848" y="3393228"/>
                </a:lnTo>
                <a:lnTo>
                  <a:pt x="4819437" y="3393228"/>
                </a:lnTo>
                <a:lnTo>
                  <a:pt x="4819437" y="3334203"/>
                </a:lnTo>
                <a:close/>
                <a:moveTo>
                  <a:pt x="8898151" y="3312349"/>
                </a:moveTo>
                <a:cubicBezTo>
                  <a:pt x="8876239" y="3320708"/>
                  <a:pt x="8855015" y="3325583"/>
                  <a:pt x="8834480" y="3326976"/>
                </a:cubicBezTo>
                <a:lnTo>
                  <a:pt x="8834480" y="3360188"/>
                </a:lnTo>
                <a:lnTo>
                  <a:pt x="8859948" y="3360188"/>
                </a:lnTo>
                <a:lnTo>
                  <a:pt x="8859948" y="3513686"/>
                </a:lnTo>
                <a:cubicBezTo>
                  <a:pt x="8859948" y="3520225"/>
                  <a:pt x="8859489" y="3524441"/>
                  <a:pt x="8858571" y="3526334"/>
                </a:cubicBezTo>
                <a:cubicBezTo>
                  <a:pt x="8857653" y="3528227"/>
                  <a:pt x="8856220" y="3529603"/>
                  <a:pt x="8854269" y="3530464"/>
                </a:cubicBezTo>
                <a:cubicBezTo>
                  <a:pt x="8852319" y="3531324"/>
                  <a:pt x="8847903" y="3531754"/>
                  <a:pt x="8841019" y="3531754"/>
                </a:cubicBezTo>
                <a:lnTo>
                  <a:pt x="8834480" y="3531754"/>
                </a:lnTo>
                <a:lnTo>
                  <a:pt x="8834480" y="3564966"/>
                </a:lnTo>
                <a:lnTo>
                  <a:pt x="8940999" y="3564966"/>
                </a:lnTo>
                <a:lnTo>
                  <a:pt x="8940999" y="3531754"/>
                </a:lnTo>
                <a:lnTo>
                  <a:pt x="8934976" y="3531754"/>
                </a:lnTo>
                <a:cubicBezTo>
                  <a:pt x="8927405" y="3531754"/>
                  <a:pt x="8922759" y="3531410"/>
                  <a:pt x="8921037" y="3530722"/>
                </a:cubicBezTo>
                <a:cubicBezTo>
                  <a:pt x="8918284" y="3529689"/>
                  <a:pt x="8916507" y="3528026"/>
                  <a:pt x="8915703" y="3525732"/>
                </a:cubicBezTo>
                <a:cubicBezTo>
                  <a:pt x="8915129" y="3524470"/>
                  <a:pt x="8914843" y="3520454"/>
                  <a:pt x="8914843" y="3513686"/>
                </a:cubicBezTo>
                <a:lnTo>
                  <a:pt x="8914843" y="3312349"/>
                </a:lnTo>
                <a:close/>
                <a:moveTo>
                  <a:pt x="8412376" y="3312349"/>
                </a:moveTo>
                <a:cubicBezTo>
                  <a:pt x="8390464" y="3320708"/>
                  <a:pt x="8369241" y="3325583"/>
                  <a:pt x="8348705" y="3326976"/>
                </a:cubicBezTo>
                <a:lnTo>
                  <a:pt x="8348705" y="3360188"/>
                </a:lnTo>
                <a:lnTo>
                  <a:pt x="8374173" y="3360188"/>
                </a:lnTo>
                <a:lnTo>
                  <a:pt x="8374173" y="3513686"/>
                </a:lnTo>
                <a:cubicBezTo>
                  <a:pt x="8374173" y="3520225"/>
                  <a:pt x="8373715" y="3524441"/>
                  <a:pt x="8372797" y="3526334"/>
                </a:cubicBezTo>
                <a:cubicBezTo>
                  <a:pt x="8371879" y="3528227"/>
                  <a:pt x="8370445" y="3529603"/>
                  <a:pt x="8368495" y="3530464"/>
                </a:cubicBezTo>
                <a:cubicBezTo>
                  <a:pt x="8366545" y="3531324"/>
                  <a:pt x="8362128" y="3531754"/>
                  <a:pt x="8355244" y="3531754"/>
                </a:cubicBezTo>
                <a:lnTo>
                  <a:pt x="8348705" y="3531754"/>
                </a:lnTo>
                <a:lnTo>
                  <a:pt x="8348705" y="3564966"/>
                </a:lnTo>
                <a:lnTo>
                  <a:pt x="8455224" y="3564966"/>
                </a:lnTo>
                <a:lnTo>
                  <a:pt x="8455224" y="3531754"/>
                </a:lnTo>
                <a:lnTo>
                  <a:pt x="8449201" y="3531754"/>
                </a:lnTo>
                <a:cubicBezTo>
                  <a:pt x="8441629" y="3531754"/>
                  <a:pt x="8436983" y="3531410"/>
                  <a:pt x="8435263" y="3530722"/>
                </a:cubicBezTo>
                <a:cubicBezTo>
                  <a:pt x="8432509" y="3529689"/>
                  <a:pt x="8430732" y="3528026"/>
                  <a:pt x="8429928" y="3525732"/>
                </a:cubicBezTo>
                <a:cubicBezTo>
                  <a:pt x="8429355" y="3524470"/>
                  <a:pt x="8429068" y="3520454"/>
                  <a:pt x="8429068" y="3513686"/>
                </a:cubicBezTo>
                <a:lnTo>
                  <a:pt x="8429068" y="3312349"/>
                </a:lnTo>
                <a:close/>
                <a:moveTo>
                  <a:pt x="7852527" y="3312349"/>
                </a:moveTo>
                <a:cubicBezTo>
                  <a:pt x="7844152" y="3312349"/>
                  <a:pt x="7836809" y="3315475"/>
                  <a:pt x="7830500" y="3321728"/>
                </a:cubicBezTo>
                <a:cubicBezTo>
                  <a:pt x="7824190" y="3327980"/>
                  <a:pt x="7821035" y="3335408"/>
                  <a:pt x="7821035" y="3344012"/>
                </a:cubicBezTo>
                <a:cubicBezTo>
                  <a:pt x="7821035" y="3352731"/>
                  <a:pt x="7824104" y="3360159"/>
                  <a:pt x="7830242" y="3366297"/>
                </a:cubicBezTo>
                <a:cubicBezTo>
                  <a:pt x="7836379" y="3372434"/>
                  <a:pt x="7843808" y="3375503"/>
                  <a:pt x="7852527" y="3375503"/>
                </a:cubicBezTo>
                <a:cubicBezTo>
                  <a:pt x="7861245" y="3375503"/>
                  <a:pt x="7868674" y="3372434"/>
                  <a:pt x="7874811" y="3366297"/>
                </a:cubicBezTo>
                <a:cubicBezTo>
                  <a:pt x="7880949" y="3360159"/>
                  <a:pt x="7884018" y="3352674"/>
                  <a:pt x="7884018" y="3343840"/>
                </a:cubicBezTo>
                <a:cubicBezTo>
                  <a:pt x="7884018" y="3335121"/>
                  <a:pt x="7880949" y="3327693"/>
                  <a:pt x="7874811" y="3321556"/>
                </a:cubicBezTo>
                <a:cubicBezTo>
                  <a:pt x="7868674" y="3315418"/>
                  <a:pt x="7861245" y="3312349"/>
                  <a:pt x="7852527" y="3312349"/>
                </a:cubicBezTo>
                <a:close/>
                <a:moveTo>
                  <a:pt x="4118727" y="3312349"/>
                </a:moveTo>
                <a:cubicBezTo>
                  <a:pt x="4110352" y="3312349"/>
                  <a:pt x="4103010" y="3315475"/>
                  <a:pt x="4096700" y="3321728"/>
                </a:cubicBezTo>
                <a:cubicBezTo>
                  <a:pt x="4090390" y="3327980"/>
                  <a:pt x="4087235" y="3335408"/>
                  <a:pt x="4087235" y="3344012"/>
                </a:cubicBezTo>
                <a:cubicBezTo>
                  <a:pt x="4087235" y="3352731"/>
                  <a:pt x="4090304" y="3360159"/>
                  <a:pt x="4096442" y="3366297"/>
                </a:cubicBezTo>
                <a:cubicBezTo>
                  <a:pt x="4102580" y="3372434"/>
                  <a:pt x="4110008" y="3375503"/>
                  <a:pt x="4118727" y="3375503"/>
                </a:cubicBezTo>
                <a:cubicBezTo>
                  <a:pt x="4127445" y="3375503"/>
                  <a:pt x="4134874" y="3372434"/>
                  <a:pt x="4141011" y="3366297"/>
                </a:cubicBezTo>
                <a:cubicBezTo>
                  <a:pt x="4147149" y="3360159"/>
                  <a:pt x="4150218" y="3352674"/>
                  <a:pt x="4150218" y="3343840"/>
                </a:cubicBezTo>
                <a:cubicBezTo>
                  <a:pt x="4150218" y="3335121"/>
                  <a:pt x="4147149" y="3327693"/>
                  <a:pt x="4141011" y="3321556"/>
                </a:cubicBezTo>
                <a:cubicBezTo>
                  <a:pt x="4134874" y="3315418"/>
                  <a:pt x="4127445" y="3312349"/>
                  <a:pt x="4118727" y="3312349"/>
                </a:cubicBezTo>
                <a:close/>
                <a:moveTo>
                  <a:pt x="4002301" y="3312349"/>
                </a:moveTo>
                <a:cubicBezTo>
                  <a:pt x="3980389" y="3320708"/>
                  <a:pt x="3959166" y="3325583"/>
                  <a:pt x="3938631" y="3326976"/>
                </a:cubicBezTo>
                <a:lnTo>
                  <a:pt x="3938631" y="3360188"/>
                </a:lnTo>
                <a:lnTo>
                  <a:pt x="3964099" y="3360188"/>
                </a:lnTo>
                <a:lnTo>
                  <a:pt x="3964099" y="3513686"/>
                </a:lnTo>
                <a:cubicBezTo>
                  <a:pt x="3964099" y="3520225"/>
                  <a:pt x="3963640" y="3524441"/>
                  <a:pt x="3962722" y="3526334"/>
                </a:cubicBezTo>
                <a:cubicBezTo>
                  <a:pt x="3961804" y="3528227"/>
                  <a:pt x="3960370" y="3529603"/>
                  <a:pt x="3958420" y="3530464"/>
                </a:cubicBezTo>
                <a:cubicBezTo>
                  <a:pt x="3956470" y="3531324"/>
                  <a:pt x="3952053" y="3531754"/>
                  <a:pt x="3945170" y="3531754"/>
                </a:cubicBezTo>
                <a:lnTo>
                  <a:pt x="3938631" y="3531754"/>
                </a:lnTo>
                <a:lnTo>
                  <a:pt x="3938631" y="3564966"/>
                </a:lnTo>
                <a:lnTo>
                  <a:pt x="4045150" y="3564966"/>
                </a:lnTo>
                <a:lnTo>
                  <a:pt x="4045150" y="3531754"/>
                </a:lnTo>
                <a:lnTo>
                  <a:pt x="4039127" y="3531754"/>
                </a:lnTo>
                <a:cubicBezTo>
                  <a:pt x="4031555" y="3531754"/>
                  <a:pt x="4026909" y="3531410"/>
                  <a:pt x="4025188" y="3530722"/>
                </a:cubicBezTo>
                <a:cubicBezTo>
                  <a:pt x="4022435" y="3529689"/>
                  <a:pt x="4020657" y="3528026"/>
                  <a:pt x="4019854" y="3525732"/>
                </a:cubicBezTo>
                <a:cubicBezTo>
                  <a:pt x="4019280" y="3524470"/>
                  <a:pt x="4018993" y="3520454"/>
                  <a:pt x="4018993" y="3513686"/>
                </a:cubicBezTo>
                <a:lnTo>
                  <a:pt x="4018993" y="3312349"/>
                </a:lnTo>
                <a:close/>
                <a:moveTo>
                  <a:pt x="8296527" y="3147419"/>
                </a:moveTo>
                <a:lnTo>
                  <a:pt x="8347636" y="3153603"/>
                </a:lnTo>
                <a:cubicBezTo>
                  <a:pt x="8360828" y="3155206"/>
                  <a:pt x="8369146" y="3157124"/>
                  <a:pt x="8372587" y="3159357"/>
                </a:cubicBezTo>
                <a:cubicBezTo>
                  <a:pt x="8376029" y="3161591"/>
                  <a:pt x="8377750" y="3164368"/>
                  <a:pt x="8377750" y="3167690"/>
                </a:cubicBezTo>
                <a:cubicBezTo>
                  <a:pt x="8377750" y="3170667"/>
                  <a:pt x="8376890" y="3173014"/>
                  <a:pt x="8375169" y="3174732"/>
                </a:cubicBezTo>
                <a:cubicBezTo>
                  <a:pt x="8372530" y="3177367"/>
                  <a:pt x="8367195" y="3179600"/>
                  <a:pt x="8359165" y="3181432"/>
                </a:cubicBezTo>
                <a:cubicBezTo>
                  <a:pt x="8351135" y="3183264"/>
                  <a:pt x="8341899" y="3184180"/>
                  <a:pt x="8331460" y="3184180"/>
                </a:cubicBezTo>
                <a:cubicBezTo>
                  <a:pt x="8317119" y="3184180"/>
                  <a:pt x="8305361" y="3182606"/>
                  <a:pt x="8296183" y="3179456"/>
                </a:cubicBezTo>
                <a:cubicBezTo>
                  <a:pt x="8287005" y="3176307"/>
                  <a:pt x="8282416" y="3171926"/>
                  <a:pt x="8282416" y="3166316"/>
                </a:cubicBezTo>
                <a:cubicBezTo>
                  <a:pt x="8282416" y="3163338"/>
                  <a:pt x="8283248" y="3160618"/>
                  <a:pt x="8284911" y="3158155"/>
                </a:cubicBezTo>
                <a:cubicBezTo>
                  <a:pt x="8286575" y="3155693"/>
                  <a:pt x="8290447" y="3152114"/>
                  <a:pt x="8296527" y="3147419"/>
                </a:cubicBezTo>
                <a:close/>
                <a:moveTo>
                  <a:pt x="5934327" y="3147419"/>
                </a:moveTo>
                <a:lnTo>
                  <a:pt x="5985436" y="3153603"/>
                </a:lnTo>
                <a:cubicBezTo>
                  <a:pt x="5998629" y="3155206"/>
                  <a:pt x="6006946" y="3157124"/>
                  <a:pt x="6010388" y="3159357"/>
                </a:cubicBezTo>
                <a:cubicBezTo>
                  <a:pt x="6013829" y="3161591"/>
                  <a:pt x="6015550" y="3164368"/>
                  <a:pt x="6015550" y="3167690"/>
                </a:cubicBezTo>
                <a:cubicBezTo>
                  <a:pt x="6015550" y="3170667"/>
                  <a:pt x="6014690" y="3173014"/>
                  <a:pt x="6012970" y="3174732"/>
                </a:cubicBezTo>
                <a:cubicBezTo>
                  <a:pt x="6010330" y="3177367"/>
                  <a:pt x="6004997" y="3179600"/>
                  <a:pt x="5996965" y="3181432"/>
                </a:cubicBezTo>
                <a:cubicBezTo>
                  <a:pt x="5988935" y="3183264"/>
                  <a:pt x="5979700" y="3184180"/>
                  <a:pt x="5969260" y="3184180"/>
                </a:cubicBezTo>
                <a:cubicBezTo>
                  <a:pt x="5954921" y="3184180"/>
                  <a:pt x="5943161" y="3182606"/>
                  <a:pt x="5933984" y="3179456"/>
                </a:cubicBezTo>
                <a:cubicBezTo>
                  <a:pt x="5924805" y="3176307"/>
                  <a:pt x="5920216" y="3171926"/>
                  <a:pt x="5920216" y="3166316"/>
                </a:cubicBezTo>
                <a:cubicBezTo>
                  <a:pt x="5920216" y="3163338"/>
                  <a:pt x="5921048" y="3160618"/>
                  <a:pt x="5922712" y="3158155"/>
                </a:cubicBezTo>
                <a:cubicBezTo>
                  <a:pt x="5924375" y="3155693"/>
                  <a:pt x="5928247" y="3152114"/>
                  <a:pt x="5934327" y="3147419"/>
                </a:cubicBezTo>
                <a:close/>
                <a:moveTo>
                  <a:pt x="4886577" y="3147419"/>
                </a:moveTo>
                <a:lnTo>
                  <a:pt x="4937686" y="3153603"/>
                </a:lnTo>
                <a:cubicBezTo>
                  <a:pt x="4950879" y="3155206"/>
                  <a:pt x="4959196" y="3157124"/>
                  <a:pt x="4962638" y="3159357"/>
                </a:cubicBezTo>
                <a:cubicBezTo>
                  <a:pt x="4966080" y="3161591"/>
                  <a:pt x="4967800" y="3164368"/>
                  <a:pt x="4967800" y="3167690"/>
                </a:cubicBezTo>
                <a:cubicBezTo>
                  <a:pt x="4967800" y="3170667"/>
                  <a:pt x="4966940" y="3173014"/>
                  <a:pt x="4965219" y="3174732"/>
                </a:cubicBezTo>
                <a:cubicBezTo>
                  <a:pt x="4962581" y="3177367"/>
                  <a:pt x="4957246" y="3179600"/>
                  <a:pt x="4949215" y="3181432"/>
                </a:cubicBezTo>
                <a:cubicBezTo>
                  <a:pt x="4941185" y="3183264"/>
                  <a:pt x="4931951" y="3184180"/>
                  <a:pt x="4921510" y="3184180"/>
                </a:cubicBezTo>
                <a:cubicBezTo>
                  <a:pt x="4907170" y="3184180"/>
                  <a:pt x="4895411" y="3182606"/>
                  <a:pt x="4886233" y="3179456"/>
                </a:cubicBezTo>
                <a:cubicBezTo>
                  <a:pt x="4877056" y="3176307"/>
                  <a:pt x="4872467" y="3171926"/>
                  <a:pt x="4872467" y="3166316"/>
                </a:cubicBezTo>
                <a:cubicBezTo>
                  <a:pt x="4872467" y="3163338"/>
                  <a:pt x="4873298" y="3160618"/>
                  <a:pt x="4874962" y="3158155"/>
                </a:cubicBezTo>
                <a:cubicBezTo>
                  <a:pt x="4876625" y="3155693"/>
                  <a:pt x="4880497" y="3152114"/>
                  <a:pt x="4886577" y="3147419"/>
                </a:cubicBezTo>
                <a:close/>
                <a:moveTo>
                  <a:pt x="9122835" y="3060797"/>
                </a:moveTo>
                <a:lnTo>
                  <a:pt x="9122835" y="3090911"/>
                </a:lnTo>
                <a:cubicBezTo>
                  <a:pt x="9116639" y="3094697"/>
                  <a:pt x="9111047" y="3097565"/>
                  <a:pt x="9106057" y="3099516"/>
                </a:cubicBezTo>
                <a:cubicBezTo>
                  <a:pt x="9101066" y="3101466"/>
                  <a:pt x="9096678" y="3102441"/>
                  <a:pt x="9092892" y="3102441"/>
                </a:cubicBezTo>
                <a:cubicBezTo>
                  <a:pt x="9087041" y="3102441"/>
                  <a:pt x="9082395" y="3100892"/>
                  <a:pt x="9078953" y="3097795"/>
                </a:cubicBezTo>
                <a:cubicBezTo>
                  <a:pt x="9075512" y="3094697"/>
                  <a:pt x="9073791" y="3090854"/>
                  <a:pt x="9073791" y="3086265"/>
                </a:cubicBezTo>
                <a:cubicBezTo>
                  <a:pt x="9073791" y="3082709"/>
                  <a:pt x="9075111" y="3079238"/>
                  <a:pt x="9077749" y="3075854"/>
                </a:cubicBezTo>
                <a:cubicBezTo>
                  <a:pt x="9080387" y="3072470"/>
                  <a:pt x="9084804" y="3069659"/>
                  <a:pt x="9090999" y="3067422"/>
                </a:cubicBezTo>
                <a:cubicBezTo>
                  <a:pt x="9097194" y="3065185"/>
                  <a:pt x="9107807" y="3062977"/>
                  <a:pt x="9122835" y="3060797"/>
                </a:cubicBezTo>
                <a:close/>
                <a:moveTo>
                  <a:pt x="7189260" y="3060797"/>
                </a:moveTo>
                <a:lnTo>
                  <a:pt x="7189260" y="3090911"/>
                </a:lnTo>
                <a:cubicBezTo>
                  <a:pt x="7183065" y="3094697"/>
                  <a:pt x="7177472" y="3097565"/>
                  <a:pt x="7172482" y="3099516"/>
                </a:cubicBezTo>
                <a:cubicBezTo>
                  <a:pt x="7167491" y="3101466"/>
                  <a:pt x="7163103" y="3102441"/>
                  <a:pt x="7159318" y="3102441"/>
                </a:cubicBezTo>
                <a:cubicBezTo>
                  <a:pt x="7153467" y="3102441"/>
                  <a:pt x="7148820" y="3100892"/>
                  <a:pt x="7145379" y="3097795"/>
                </a:cubicBezTo>
                <a:cubicBezTo>
                  <a:pt x="7141937" y="3094697"/>
                  <a:pt x="7140216" y="3090854"/>
                  <a:pt x="7140216" y="3086265"/>
                </a:cubicBezTo>
                <a:cubicBezTo>
                  <a:pt x="7140216" y="3082709"/>
                  <a:pt x="7141536" y="3079238"/>
                  <a:pt x="7144174" y="3075854"/>
                </a:cubicBezTo>
                <a:cubicBezTo>
                  <a:pt x="7146813" y="3072470"/>
                  <a:pt x="7151230" y="3069659"/>
                  <a:pt x="7157425" y="3067422"/>
                </a:cubicBezTo>
                <a:cubicBezTo>
                  <a:pt x="7163620" y="3065185"/>
                  <a:pt x="7174231" y="3062977"/>
                  <a:pt x="7189260" y="3060797"/>
                </a:cubicBezTo>
                <a:close/>
                <a:moveTo>
                  <a:pt x="6732060" y="3060797"/>
                </a:moveTo>
                <a:lnTo>
                  <a:pt x="6732060" y="3090911"/>
                </a:lnTo>
                <a:cubicBezTo>
                  <a:pt x="6725865" y="3094697"/>
                  <a:pt x="6720272" y="3097565"/>
                  <a:pt x="6715282" y="3099516"/>
                </a:cubicBezTo>
                <a:cubicBezTo>
                  <a:pt x="6710291" y="3101466"/>
                  <a:pt x="6705903" y="3102441"/>
                  <a:pt x="6702118" y="3102441"/>
                </a:cubicBezTo>
                <a:cubicBezTo>
                  <a:pt x="6696267" y="3102441"/>
                  <a:pt x="6691620" y="3100892"/>
                  <a:pt x="6688179" y="3097795"/>
                </a:cubicBezTo>
                <a:cubicBezTo>
                  <a:pt x="6684737" y="3094697"/>
                  <a:pt x="6683016" y="3090854"/>
                  <a:pt x="6683016" y="3086265"/>
                </a:cubicBezTo>
                <a:cubicBezTo>
                  <a:pt x="6683016" y="3082709"/>
                  <a:pt x="6684336" y="3079238"/>
                  <a:pt x="6686974" y="3075854"/>
                </a:cubicBezTo>
                <a:cubicBezTo>
                  <a:pt x="6689613" y="3072470"/>
                  <a:pt x="6694030" y="3069659"/>
                  <a:pt x="6700225" y="3067422"/>
                </a:cubicBezTo>
                <a:cubicBezTo>
                  <a:pt x="6706420" y="3065185"/>
                  <a:pt x="6717031" y="3062977"/>
                  <a:pt x="6732060" y="3060797"/>
                </a:cubicBezTo>
                <a:close/>
                <a:moveTo>
                  <a:pt x="4493685" y="3060797"/>
                </a:moveTo>
                <a:lnTo>
                  <a:pt x="4493685" y="3090911"/>
                </a:lnTo>
                <a:cubicBezTo>
                  <a:pt x="4487490" y="3094697"/>
                  <a:pt x="4481897" y="3097565"/>
                  <a:pt x="4476907" y="3099516"/>
                </a:cubicBezTo>
                <a:cubicBezTo>
                  <a:pt x="4471917" y="3101466"/>
                  <a:pt x="4467528" y="3102441"/>
                  <a:pt x="4463743" y="3102441"/>
                </a:cubicBezTo>
                <a:cubicBezTo>
                  <a:pt x="4457892" y="3102441"/>
                  <a:pt x="4453246" y="3100892"/>
                  <a:pt x="4449804" y="3097795"/>
                </a:cubicBezTo>
                <a:cubicBezTo>
                  <a:pt x="4446362" y="3094697"/>
                  <a:pt x="4444642" y="3090854"/>
                  <a:pt x="4444642" y="3086265"/>
                </a:cubicBezTo>
                <a:cubicBezTo>
                  <a:pt x="4444642" y="3082709"/>
                  <a:pt x="4445961" y="3079238"/>
                  <a:pt x="4448600" y="3075854"/>
                </a:cubicBezTo>
                <a:cubicBezTo>
                  <a:pt x="4451238" y="3072470"/>
                  <a:pt x="4455655" y="3069659"/>
                  <a:pt x="4461850" y="3067422"/>
                </a:cubicBezTo>
                <a:cubicBezTo>
                  <a:pt x="4468045" y="3065185"/>
                  <a:pt x="4478657" y="3062977"/>
                  <a:pt x="4493685" y="3060797"/>
                </a:cubicBezTo>
                <a:close/>
                <a:moveTo>
                  <a:pt x="6516143" y="3001428"/>
                </a:moveTo>
                <a:cubicBezTo>
                  <a:pt x="6524173" y="3001428"/>
                  <a:pt x="6530655" y="3004985"/>
                  <a:pt x="6535588" y="3012098"/>
                </a:cubicBezTo>
                <a:cubicBezTo>
                  <a:pt x="6541668" y="3020931"/>
                  <a:pt x="6544709" y="3033436"/>
                  <a:pt x="6544709" y="3049612"/>
                </a:cubicBezTo>
                <a:cubicBezTo>
                  <a:pt x="6544709" y="3066820"/>
                  <a:pt x="6541152" y="3080300"/>
                  <a:pt x="6534039" y="3090051"/>
                </a:cubicBezTo>
                <a:cubicBezTo>
                  <a:pt x="6528418" y="3097852"/>
                  <a:pt x="6520846" y="3101753"/>
                  <a:pt x="6511325" y="3101753"/>
                </a:cubicBezTo>
                <a:cubicBezTo>
                  <a:pt x="6505703" y="3101753"/>
                  <a:pt x="6500799" y="3100433"/>
                  <a:pt x="6496611" y="3097795"/>
                </a:cubicBezTo>
                <a:cubicBezTo>
                  <a:pt x="6492424" y="3095156"/>
                  <a:pt x="6489499" y="3091858"/>
                  <a:pt x="6487835" y="3087900"/>
                </a:cubicBezTo>
                <a:cubicBezTo>
                  <a:pt x="6486172" y="3083942"/>
                  <a:pt x="6485340" y="3076686"/>
                  <a:pt x="6485340" y="3066132"/>
                </a:cubicBezTo>
                <a:lnTo>
                  <a:pt x="6485340" y="3013818"/>
                </a:lnTo>
                <a:cubicBezTo>
                  <a:pt x="6491191" y="3009688"/>
                  <a:pt x="6496669" y="3006591"/>
                  <a:pt x="6501774" y="3004526"/>
                </a:cubicBezTo>
                <a:cubicBezTo>
                  <a:pt x="6506879" y="3002461"/>
                  <a:pt x="6511669" y="3001428"/>
                  <a:pt x="6516143" y="3001428"/>
                </a:cubicBezTo>
                <a:close/>
                <a:moveTo>
                  <a:pt x="8657891" y="2998159"/>
                </a:moveTo>
                <a:cubicBezTo>
                  <a:pt x="8668330" y="2998159"/>
                  <a:pt x="8676906" y="3002547"/>
                  <a:pt x="8683617" y="3011323"/>
                </a:cubicBezTo>
                <a:cubicBezTo>
                  <a:pt x="8690329" y="3020100"/>
                  <a:pt x="8693684" y="3033206"/>
                  <a:pt x="8693684" y="3050644"/>
                </a:cubicBezTo>
                <a:cubicBezTo>
                  <a:pt x="8693684" y="3068655"/>
                  <a:pt x="8690070" y="3081934"/>
                  <a:pt x="8682843" y="3090481"/>
                </a:cubicBezTo>
                <a:cubicBezTo>
                  <a:pt x="8675615" y="3099028"/>
                  <a:pt x="8666953" y="3103301"/>
                  <a:pt x="8656859" y="3103301"/>
                </a:cubicBezTo>
                <a:cubicBezTo>
                  <a:pt x="8650319" y="3103301"/>
                  <a:pt x="8644325" y="3101408"/>
                  <a:pt x="8638875" y="3097623"/>
                </a:cubicBezTo>
                <a:cubicBezTo>
                  <a:pt x="8633427" y="3093837"/>
                  <a:pt x="8629153" y="3087986"/>
                  <a:pt x="8626055" y="3080070"/>
                </a:cubicBezTo>
                <a:cubicBezTo>
                  <a:pt x="8622958" y="3072155"/>
                  <a:pt x="8621409" y="3062174"/>
                  <a:pt x="8621409" y="3050128"/>
                </a:cubicBezTo>
                <a:cubicBezTo>
                  <a:pt x="8621409" y="3038426"/>
                  <a:pt x="8622987" y="3028790"/>
                  <a:pt x="8626141" y="3021218"/>
                </a:cubicBezTo>
                <a:cubicBezTo>
                  <a:pt x="8629297" y="3013647"/>
                  <a:pt x="8633741" y="3007910"/>
                  <a:pt x="8639478" y="3004010"/>
                </a:cubicBezTo>
                <a:cubicBezTo>
                  <a:pt x="8645214" y="3000109"/>
                  <a:pt x="8651351" y="2998159"/>
                  <a:pt x="8657891" y="2998159"/>
                </a:cubicBezTo>
                <a:close/>
                <a:moveTo>
                  <a:pt x="7619542" y="2998159"/>
                </a:moveTo>
                <a:cubicBezTo>
                  <a:pt x="7625517" y="2998159"/>
                  <a:pt x="7630945" y="2999765"/>
                  <a:pt x="7635827" y="3002977"/>
                </a:cubicBezTo>
                <a:cubicBezTo>
                  <a:pt x="7640709" y="3006189"/>
                  <a:pt x="7643840" y="3009918"/>
                  <a:pt x="7645218" y="3014163"/>
                </a:cubicBezTo>
                <a:cubicBezTo>
                  <a:pt x="7646252" y="3017145"/>
                  <a:pt x="7646769" y="3022250"/>
                  <a:pt x="7646769" y="3029475"/>
                </a:cubicBezTo>
                <a:lnTo>
                  <a:pt x="7646769" y="3087126"/>
                </a:lnTo>
                <a:cubicBezTo>
                  <a:pt x="7638038" y="3092632"/>
                  <a:pt x="7631892" y="3096045"/>
                  <a:pt x="7628331" y="3097364"/>
                </a:cubicBezTo>
                <a:cubicBezTo>
                  <a:pt x="7624770" y="3098684"/>
                  <a:pt x="7621037" y="3099343"/>
                  <a:pt x="7617131" y="3099343"/>
                </a:cubicBezTo>
                <a:cubicBezTo>
                  <a:pt x="7608170" y="3099343"/>
                  <a:pt x="7600989" y="3095558"/>
                  <a:pt x="7595588" y="3087986"/>
                </a:cubicBezTo>
                <a:cubicBezTo>
                  <a:pt x="7588581" y="3078350"/>
                  <a:pt x="7585078" y="3065558"/>
                  <a:pt x="7585078" y="3049612"/>
                </a:cubicBezTo>
                <a:cubicBezTo>
                  <a:pt x="7585078" y="3038140"/>
                  <a:pt x="7586629" y="3028560"/>
                  <a:pt x="7589731" y="3020874"/>
                </a:cubicBezTo>
                <a:cubicBezTo>
                  <a:pt x="7592833" y="3013187"/>
                  <a:pt x="7597026" y="3007480"/>
                  <a:pt x="7602310" y="3003752"/>
                </a:cubicBezTo>
                <a:cubicBezTo>
                  <a:pt x="7607595" y="3000023"/>
                  <a:pt x="7613339" y="2998159"/>
                  <a:pt x="7619542" y="2998159"/>
                </a:cubicBezTo>
                <a:close/>
                <a:moveTo>
                  <a:pt x="6295691" y="2998159"/>
                </a:moveTo>
                <a:cubicBezTo>
                  <a:pt x="6306131" y="2998159"/>
                  <a:pt x="6314706" y="3002547"/>
                  <a:pt x="6321418" y="3011323"/>
                </a:cubicBezTo>
                <a:cubicBezTo>
                  <a:pt x="6328129" y="3020100"/>
                  <a:pt x="6331484" y="3033206"/>
                  <a:pt x="6331484" y="3050644"/>
                </a:cubicBezTo>
                <a:cubicBezTo>
                  <a:pt x="6331484" y="3068655"/>
                  <a:pt x="6327871" y="3081934"/>
                  <a:pt x="6320643" y="3090481"/>
                </a:cubicBezTo>
                <a:cubicBezTo>
                  <a:pt x="6313416" y="3099028"/>
                  <a:pt x="6304754" y="3103301"/>
                  <a:pt x="6294659" y="3103301"/>
                </a:cubicBezTo>
                <a:cubicBezTo>
                  <a:pt x="6288120" y="3103301"/>
                  <a:pt x="6282125" y="3101408"/>
                  <a:pt x="6276676" y="3097623"/>
                </a:cubicBezTo>
                <a:cubicBezTo>
                  <a:pt x="6271227" y="3093837"/>
                  <a:pt x="6266953" y="3087986"/>
                  <a:pt x="6263856" y="3080070"/>
                </a:cubicBezTo>
                <a:cubicBezTo>
                  <a:pt x="6260758" y="3072155"/>
                  <a:pt x="6259210" y="3062174"/>
                  <a:pt x="6259210" y="3050128"/>
                </a:cubicBezTo>
                <a:cubicBezTo>
                  <a:pt x="6259210" y="3038426"/>
                  <a:pt x="6260787" y="3028790"/>
                  <a:pt x="6263942" y="3021218"/>
                </a:cubicBezTo>
                <a:cubicBezTo>
                  <a:pt x="6267097" y="3013647"/>
                  <a:pt x="6271542" y="3007910"/>
                  <a:pt x="6277278" y="3004010"/>
                </a:cubicBezTo>
                <a:cubicBezTo>
                  <a:pt x="6283014" y="3000109"/>
                  <a:pt x="6289152" y="2998159"/>
                  <a:pt x="6295691" y="2998159"/>
                </a:cubicBezTo>
                <a:close/>
                <a:moveTo>
                  <a:pt x="8130835" y="2993685"/>
                </a:moveTo>
                <a:cubicBezTo>
                  <a:pt x="8135439" y="2993685"/>
                  <a:pt x="8139840" y="2994861"/>
                  <a:pt x="8144040" y="2997212"/>
                </a:cubicBezTo>
                <a:cubicBezTo>
                  <a:pt x="8148240" y="2999564"/>
                  <a:pt x="8151577" y="3002719"/>
                  <a:pt x="8154050" y="3006677"/>
                </a:cubicBezTo>
                <a:cubicBezTo>
                  <a:pt x="8156524" y="3010635"/>
                  <a:pt x="8158163" y="3016055"/>
                  <a:pt x="8158968" y="3022939"/>
                </a:cubicBezTo>
                <a:lnTo>
                  <a:pt x="8100804" y="3022939"/>
                </a:lnTo>
                <a:cubicBezTo>
                  <a:pt x="8101609" y="3016514"/>
                  <a:pt x="8103364" y="3011237"/>
                  <a:pt x="8106067" y="3007107"/>
                </a:cubicBezTo>
                <a:cubicBezTo>
                  <a:pt x="8108772" y="3002977"/>
                  <a:pt x="8112367" y="2999708"/>
                  <a:pt x="8116855" y="2997299"/>
                </a:cubicBezTo>
                <a:cubicBezTo>
                  <a:pt x="8121343" y="2994889"/>
                  <a:pt x="8126003" y="2993685"/>
                  <a:pt x="8130835" y="2993685"/>
                </a:cubicBezTo>
                <a:close/>
                <a:moveTo>
                  <a:pt x="5120935" y="2993685"/>
                </a:moveTo>
                <a:cubicBezTo>
                  <a:pt x="5125539" y="2993685"/>
                  <a:pt x="5129941" y="2994861"/>
                  <a:pt x="5134140" y="2997212"/>
                </a:cubicBezTo>
                <a:cubicBezTo>
                  <a:pt x="5138340" y="2999564"/>
                  <a:pt x="5141677" y="3002719"/>
                  <a:pt x="5144150" y="3006677"/>
                </a:cubicBezTo>
                <a:cubicBezTo>
                  <a:pt x="5146625" y="3010635"/>
                  <a:pt x="5148264" y="3016055"/>
                  <a:pt x="5149068" y="3022939"/>
                </a:cubicBezTo>
                <a:lnTo>
                  <a:pt x="5090904" y="3022939"/>
                </a:lnTo>
                <a:cubicBezTo>
                  <a:pt x="5091709" y="3016514"/>
                  <a:pt x="5093464" y="3011237"/>
                  <a:pt x="5096168" y="3007107"/>
                </a:cubicBezTo>
                <a:cubicBezTo>
                  <a:pt x="5098872" y="3002977"/>
                  <a:pt x="5102467" y="2999708"/>
                  <a:pt x="5106955" y="2997299"/>
                </a:cubicBezTo>
                <a:cubicBezTo>
                  <a:pt x="5111443" y="2994889"/>
                  <a:pt x="5116103" y="2993685"/>
                  <a:pt x="5120935" y="2993685"/>
                </a:cubicBezTo>
                <a:close/>
                <a:moveTo>
                  <a:pt x="8321479" y="2993513"/>
                </a:moveTo>
                <a:cubicBezTo>
                  <a:pt x="8328592" y="2993513"/>
                  <a:pt x="8334414" y="2996180"/>
                  <a:pt x="8338945" y="3001515"/>
                </a:cubicBezTo>
                <a:cubicBezTo>
                  <a:pt x="8343477" y="3006849"/>
                  <a:pt x="8345743" y="3014105"/>
                  <a:pt x="8345743" y="3023283"/>
                </a:cubicBezTo>
                <a:cubicBezTo>
                  <a:pt x="8345743" y="3031543"/>
                  <a:pt x="8343362" y="3038283"/>
                  <a:pt x="8338601" y="3043503"/>
                </a:cubicBezTo>
                <a:cubicBezTo>
                  <a:pt x="8333840" y="3048723"/>
                  <a:pt x="8327904" y="3051332"/>
                  <a:pt x="8320791" y="3051332"/>
                </a:cubicBezTo>
                <a:cubicBezTo>
                  <a:pt x="8313563" y="3051332"/>
                  <a:pt x="8307655" y="3048809"/>
                  <a:pt x="8303066" y="3043761"/>
                </a:cubicBezTo>
                <a:cubicBezTo>
                  <a:pt x="8298477" y="3038713"/>
                  <a:pt x="8296183" y="3031945"/>
                  <a:pt x="8296183" y="3023455"/>
                </a:cubicBezTo>
                <a:cubicBezTo>
                  <a:pt x="8296183" y="3014278"/>
                  <a:pt x="8298564" y="3006992"/>
                  <a:pt x="8303324" y="3001601"/>
                </a:cubicBezTo>
                <a:cubicBezTo>
                  <a:pt x="8308085" y="2996209"/>
                  <a:pt x="8314137" y="2993513"/>
                  <a:pt x="8321479" y="2993513"/>
                </a:cubicBezTo>
                <a:close/>
                <a:moveTo>
                  <a:pt x="5959279" y="2993513"/>
                </a:moveTo>
                <a:cubicBezTo>
                  <a:pt x="5966392" y="2993513"/>
                  <a:pt x="5972214" y="2996180"/>
                  <a:pt x="5976746" y="3001515"/>
                </a:cubicBezTo>
                <a:cubicBezTo>
                  <a:pt x="5981277" y="3006849"/>
                  <a:pt x="5983543" y="3014105"/>
                  <a:pt x="5983543" y="3023283"/>
                </a:cubicBezTo>
                <a:cubicBezTo>
                  <a:pt x="5983543" y="3031543"/>
                  <a:pt x="5981163" y="3038283"/>
                  <a:pt x="5976401" y="3043503"/>
                </a:cubicBezTo>
                <a:cubicBezTo>
                  <a:pt x="5971640" y="3048723"/>
                  <a:pt x="5965703" y="3051332"/>
                  <a:pt x="5958591" y="3051332"/>
                </a:cubicBezTo>
                <a:cubicBezTo>
                  <a:pt x="5951363" y="3051332"/>
                  <a:pt x="5945455" y="3048809"/>
                  <a:pt x="5940866" y="3043761"/>
                </a:cubicBezTo>
                <a:cubicBezTo>
                  <a:pt x="5936277" y="3038713"/>
                  <a:pt x="5933984" y="3031945"/>
                  <a:pt x="5933984" y="3023455"/>
                </a:cubicBezTo>
                <a:cubicBezTo>
                  <a:pt x="5933984" y="3014278"/>
                  <a:pt x="5936363" y="3006992"/>
                  <a:pt x="5941124" y="3001601"/>
                </a:cubicBezTo>
                <a:cubicBezTo>
                  <a:pt x="5945885" y="2996209"/>
                  <a:pt x="5951937" y="2993513"/>
                  <a:pt x="5959279" y="2993513"/>
                </a:cubicBezTo>
                <a:close/>
                <a:moveTo>
                  <a:pt x="4911529" y="2993513"/>
                </a:moveTo>
                <a:cubicBezTo>
                  <a:pt x="4918643" y="2993513"/>
                  <a:pt x="4924464" y="2996180"/>
                  <a:pt x="4928996" y="3001515"/>
                </a:cubicBezTo>
                <a:cubicBezTo>
                  <a:pt x="4933527" y="3006849"/>
                  <a:pt x="4935794" y="3014105"/>
                  <a:pt x="4935794" y="3023283"/>
                </a:cubicBezTo>
                <a:cubicBezTo>
                  <a:pt x="4935794" y="3031543"/>
                  <a:pt x="4933413" y="3038283"/>
                  <a:pt x="4928652" y="3043503"/>
                </a:cubicBezTo>
                <a:cubicBezTo>
                  <a:pt x="4923891" y="3048723"/>
                  <a:pt x="4917954" y="3051332"/>
                  <a:pt x="4910842" y="3051332"/>
                </a:cubicBezTo>
                <a:cubicBezTo>
                  <a:pt x="4903613" y="3051332"/>
                  <a:pt x="4897706" y="3048809"/>
                  <a:pt x="4893117" y="3043761"/>
                </a:cubicBezTo>
                <a:cubicBezTo>
                  <a:pt x="4888528" y="3038713"/>
                  <a:pt x="4886233" y="3031945"/>
                  <a:pt x="4886233" y="3023455"/>
                </a:cubicBezTo>
                <a:cubicBezTo>
                  <a:pt x="4886233" y="3014278"/>
                  <a:pt x="4888614" y="3006992"/>
                  <a:pt x="4893375" y="3001601"/>
                </a:cubicBezTo>
                <a:cubicBezTo>
                  <a:pt x="4898136" y="2996209"/>
                  <a:pt x="4904187" y="2993513"/>
                  <a:pt x="4911529" y="2993513"/>
                </a:cubicBezTo>
                <a:close/>
                <a:moveTo>
                  <a:pt x="9105110" y="2960473"/>
                </a:moveTo>
                <a:cubicBezTo>
                  <a:pt x="9089164" y="2960473"/>
                  <a:pt x="9074823" y="2962997"/>
                  <a:pt x="9062089" y="2968044"/>
                </a:cubicBezTo>
                <a:cubicBezTo>
                  <a:pt x="9049355" y="2973092"/>
                  <a:pt x="9039776" y="2979574"/>
                  <a:pt x="9033351" y="2987490"/>
                </a:cubicBezTo>
                <a:cubicBezTo>
                  <a:pt x="9028533" y="2993455"/>
                  <a:pt x="9026124" y="3000281"/>
                  <a:pt x="9026124" y="3007968"/>
                </a:cubicBezTo>
                <a:cubicBezTo>
                  <a:pt x="9026124" y="3014736"/>
                  <a:pt x="9028477" y="3020415"/>
                  <a:pt x="9033179" y="3025004"/>
                </a:cubicBezTo>
                <a:cubicBezTo>
                  <a:pt x="9037883" y="3029593"/>
                  <a:pt x="9043906" y="3031887"/>
                  <a:pt x="9051248" y="3031887"/>
                </a:cubicBezTo>
                <a:cubicBezTo>
                  <a:pt x="9057099" y="3031887"/>
                  <a:pt x="9062175" y="3030338"/>
                  <a:pt x="9066477" y="3027241"/>
                </a:cubicBezTo>
                <a:cubicBezTo>
                  <a:pt x="9070779" y="3024143"/>
                  <a:pt x="9074479" y="3019038"/>
                  <a:pt x="9077577" y="3011925"/>
                </a:cubicBezTo>
                <a:cubicBezTo>
                  <a:pt x="9079986" y="3006304"/>
                  <a:pt x="9082109" y="3002518"/>
                  <a:pt x="9083944" y="3000568"/>
                </a:cubicBezTo>
                <a:cubicBezTo>
                  <a:pt x="9085780" y="2998618"/>
                  <a:pt x="9088246" y="2997012"/>
                  <a:pt x="9091343" y="2995750"/>
                </a:cubicBezTo>
                <a:cubicBezTo>
                  <a:pt x="9094441" y="2994488"/>
                  <a:pt x="9097883" y="2993857"/>
                  <a:pt x="9101669" y="2993857"/>
                </a:cubicBezTo>
                <a:cubicBezTo>
                  <a:pt x="9106601" y="2993857"/>
                  <a:pt x="9110731" y="2994804"/>
                  <a:pt x="9114059" y="2996696"/>
                </a:cubicBezTo>
                <a:cubicBezTo>
                  <a:pt x="9117385" y="2998589"/>
                  <a:pt x="9119680" y="3000970"/>
                  <a:pt x="9120941" y="3003838"/>
                </a:cubicBezTo>
                <a:cubicBezTo>
                  <a:pt x="9122203" y="3006706"/>
                  <a:pt x="9122835" y="3011925"/>
                  <a:pt x="9122835" y="3019497"/>
                </a:cubicBezTo>
                <a:lnTo>
                  <a:pt x="9122835" y="3032231"/>
                </a:lnTo>
                <a:cubicBezTo>
                  <a:pt x="9102070" y="3033837"/>
                  <a:pt x="9084431" y="3036505"/>
                  <a:pt x="9069919" y="3040233"/>
                </a:cubicBezTo>
                <a:cubicBezTo>
                  <a:pt x="9055407" y="3043962"/>
                  <a:pt x="9044681" y="3048235"/>
                  <a:pt x="9037739" y="3053053"/>
                </a:cubicBezTo>
                <a:cubicBezTo>
                  <a:pt x="9030799" y="3057872"/>
                  <a:pt x="9025579" y="3063493"/>
                  <a:pt x="9022080" y="3069917"/>
                </a:cubicBezTo>
                <a:cubicBezTo>
                  <a:pt x="9018581" y="3076342"/>
                  <a:pt x="9016831" y="3083397"/>
                  <a:pt x="9016831" y="3091083"/>
                </a:cubicBezTo>
                <a:cubicBezTo>
                  <a:pt x="9016831" y="3104621"/>
                  <a:pt x="9021879" y="3116007"/>
                  <a:pt x="9031975" y="3125242"/>
                </a:cubicBezTo>
                <a:cubicBezTo>
                  <a:pt x="9042071" y="3134477"/>
                  <a:pt x="9055321" y="3139095"/>
                  <a:pt x="9071726" y="3139095"/>
                </a:cubicBezTo>
                <a:cubicBezTo>
                  <a:pt x="9080445" y="3139095"/>
                  <a:pt x="9089479" y="3137517"/>
                  <a:pt x="9098829" y="3134362"/>
                </a:cubicBezTo>
                <a:cubicBezTo>
                  <a:pt x="9108179" y="3131208"/>
                  <a:pt x="9118590" y="3125901"/>
                  <a:pt x="9130062" y="3118445"/>
                </a:cubicBezTo>
                <a:cubicBezTo>
                  <a:pt x="9135110" y="3125328"/>
                  <a:pt x="9141363" y="3130490"/>
                  <a:pt x="9148819" y="3133932"/>
                </a:cubicBezTo>
                <a:cubicBezTo>
                  <a:pt x="9156276" y="3137374"/>
                  <a:pt x="9165282" y="3139095"/>
                  <a:pt x="9175836" y="3139095"/>
                </a:cubicBezTo>
                <a:cubicBezTo>
                  <a:pt x="9184784" y="3139095"/>
                  <a:pt x="9194134" y="3137546"/>
                  <a:pt x="9203885" y="3134448"/>
                </a:cubicBezTo>
                <a:lnTo>
                  <a:pt x="9203885" y="3100892"/>
                </a:lnTo>
                <a:cubicBezTo>
                  <a:pt x="9198494" y="3102728"/>
                  <a:pt x="9194191" y="3103646"/>
                  <a:pt x="9190979" y="3103646"/>
                </a:cubicBezTo>
                <a:cubicBezTo>
                  <a:pt x="9187767" y="3103646"/>
                  <a:pt x="9184841" y="3102843"/>
                  <a:pt x="9182203" y="3101236"/>
                </a:cubicBezTo>
                <a:cubicBezTo>
                  <a:pt x="9179565" y="3099630"/>
                  <a:pt x="9177844" y="3097766"/>
                  <a:pt x="9177041" y="3095644"/>
                </a:cubicBezTo>
                <a:cubicBezTo>
                  <a:pt x="9176237" y="3093521"/>
                  <a:pt x="9175836" y="3088674"/>
                  <a:pt x="9175836" y="3081103"/>
                </a:cubicBezTo>
                <a:lnTo>
                  <a:pt x="9175836" y="3019497"/>
                </a:lnTo>
                <a:cubicBezTo>
                  <a:pt x="9175836" y="3004813"/>
                  <a:pt x="9173628" y="2993886"/>
                  <a:pt x="9169211" y="2986716"/>
                </a:cubicBezTo>
                <a:cubicBezTo>
                  <a:pt x="9164794" y="2979545"/>
                  <a:pt x="9156993" y="2973379"/>
                  <a:pt x="9145807" y="2968217"/>
                </a:cubicBezTo>
                <a:cubicBezTo>
                  <a:pt x="9134622" y="2963054"/>
                  <a:pt x="9121057" y="2960473"/>
                  <a:pt x="9105110" y="2960473"/>
                </a:cubicBezTo>
                <a:close/>
                <a:moveTo>
                  <a:pt x="8841039" y="2960473"/>
                </a:moveTo>
                <a:cubicBezTo>
                  <a:pt x="8823068" y="2967670"/>
                  <a:pt x="8803783" y="2972545"/>
                  <a:pt x="8783181" y="2975100"/>
                </a:cubicBezTo>
                <a:lnTo>
                  <a:pt x="8783181" y="3008312"/>
                </a:lnTo>
                <a:lnTo>
                  <a:pt x="8808649" y="3008312"/>
                </a:lnTo>
                <a:lnTo>
                  <a:pt x="8808649" y="3088357"/>
                </a:lnTo>
                <a:cubicBezTo>
                  <a:pt x="8808649" y="3093396"/>
                  <a:pt x="8808161" y="3096774"/>
                  <a:pt x="8807187" y="3098491"/>
                </a:cubicBezTo>
                <a:cubicBezTo>
                  <a:pt x="8806211" y="3100208"/>
                  <a:pt x="8804777" y="3101411"/>
                  <a:pt x="8802884" y="3102098"/>
                </a:cubicBezTo>
                <a:cubicBezTo>
                  <a:pt x="8800991" y="3102786"/>
                  <a:pt x="8796087" y="3103129"/>
                  <a:pt x="8788171" y="3103129"/>
                </a:cubicBezTo>
                <a:lnTo>
                  <a:pt x="8783181" y="3103129"/>
                </a:lnTo>
                <a:lnTo>
                  <a:pt x="8783181" y="3136341"/>
                </a:lnTo>
                <a:lnTo>
                  <a:pt x="8883161" y="3136341"/>
                </a:lnTo>
                <a:lnTo>
                  <a:pt x="8883161" y="3103129"/>
                </a:lnTo>
                <a:lnTo>
                  <a:pt x="8877606" y="3103129"/>
                </a:lnTo>
                <a:cubicBezTo>
                  <a:pt x="8871471" y="3103129"/>
                  <a:pt x="8867594" y="3102270"/>
                  <a:pt x="8865974" y="3100552"/>
                </a:cubicBezTo>
                <a:cubicBezTo>
                  <a:pt x="8864353" y="3098834"/>
                  <a:pt x="8863543" y="3094253"/>
                  <a:pt x="8863543" y="3086808"/>
                </a:cubicBezTo>
                <a:lnTo>
                  <a:pt x="8863543" y="3018607"/>
                </a:lnTo>
                <a:cubicBezTo>
                  <a:pt x="8873065" y="3011851"/>
                  <a:pt x="8880637" y="3007385"/>
                  <a:pt x="8886258" y="3005209"/>
                </a:cubicBezTo>
                <a:cubicBezTo>
                  <a:pt x="8891879" y="3003033"/>
                  <a:pt x="8897157" y="3001945"/>
                  <a:pt x="8902090" y="3001945"/>
                </a:cubicBezTo>
                <a:cubicBezTo>
                  <a:pt x="8908055" y="3001945"/>
                  <a:pt x="8912415" y="3003949"/>
                  <a:pt x="8915168" y="3007957"/>
                </a:cubicBezTo>
                <a:cubicBezTo>
                  <a:pt x="8916889" y="3010362"/>
                  <a:pt x="8917749" y="3015631"/>
                  <a:pt x="8917749" y="3023762"/>
                </a:cubicBezTo>
                <a:lnTo>
                  <a:pt x="8917749" y="3086808"/>
                </a:lnTo>
                <a:cubicBezTo>
                  <a:pt x="8917749" y="3092880"/>
                  <a:pt x="8917291" y="3096831"/>
                  <a:pt x="8916373" y="3098663"/>
                </a:cubicBezTo>
                <a:cubicBezTo>
                  <a:pt x="8915455" y="3100495"/>
                  <a:pt x="8913562" y="3101812"/>
                  <a:pt x="8910694" y="3102613"/>
                </a:cubicBezTo>
                <a:cubicBezTo>
                  <a:pt x="8909776" y="3102843"/>
                  <a:pt x="8905474" y="3103015"/>
                  <a:pt x="8897787" y="3103129"/>
                </a:cubicBezTo>
                <a:lnTo>
                  <a:pt x="8897787" y="3136341"/>
                </a:lnTo>
                <a:lnTo>
                  <a:pt x="8998800" y="3136341"/>
                </a:lnTo>
                <a:lnTo>
                  <a:pt x="8998800" y="3103129"/>
                </a:lnTo>
                <a:lnTo>
                  <a:pt x="8990368" y="3103129"/>
                </a:lnTo>
                <a:cubicBezTo>
                  <a:pt x="8983485" y="3103129"/>
                  <a:pt x="8979355" y="3102843"/>
                  <a:pt x="8977978" y="3102269"/>
                </a:cubicBezTo>
                <a:cubicBezTo>
                  <a:pt x="8976143" y="3101466"/>
                  <a:pt x="8974795" y="3100204"/>
                  <a:pt x="8973935" y="3098483"/>
                </a:cubicBezTo>
                <a:cubicBezTo>
                  <a:pt x="8973074" y="3096762"/>
                  <a:pt x="8972643" y="3092862"/>
                  <a:pt x="8972643" y="3086781"/>
                </a:cubicBezTo>
                <a:lnTo>
                  <a:pt x="8972643" y="3015195"/>
                </a:lnTo>
                <a:cubicBezTo>
                  <a:pt x="8972643" y="3002231"/>
                  <a:pt x="8970693" y="2992222"/>
                  <a:pt x="8966793" y="2985167"/>
                </a:cubicBezTo>
                <a:cubicBezTo>
                  <a:pt x="8962893" y="2978111"/>
                  <a:pt x="8956669" y="2972232"/>
                  <a:pt x="8948122" y="2967528"/>
                </a:cubicBezTo>
                <a:cubicBezTo>
                  <a:pt x="8939575" y="2962825"/>
                  <a:pt x="8929737" y="2960473"/>
                  <a:pt x="8918609" y="2960473"/>
                </a:cubicBezTo>
                <a:cubicBezTo>
                  <a:pt x="8908973" y="2960473"/>
                  <a:pt x="8899537" y="2962079"/>
                  <a:pt x="8890302" y="2965291"/>
                </a:cubicBezTo>
                <a:cubicBezTo>
                  <a:pt x="8881067" y="2968504"/>
                  <a:pt x="8869968" y="2974526"/>
                  <a:pt x="8857004" y="2983360"/>
                </a:cubicBezTo>
                <a:lnTo>
                  <a:pt x="8857004" y="2960473"/>
                </a:lnTo>
                <a:close/>
                <a:moveTo>
                  <a:pt x="8657203" y="2960473"/>
                </a:moveTo>
                <a:cubicBezTo>
                  <a:pt x="8638273" y="2960473"/>
                  <a:pt x="8621467" y="2964402"/>
                  <a:pt x="8606783" y="2972261"/>
                </a:cubicBezTo>
                <a:cubicBezTo>
                  <a:pt x="8592097" y="2980119"/>
                  <a:pt x="8580884" y="2990530"/>
                  <a:pt x="8573140" y="3003493"/>
                </a:cubicBezTo>
                <a:cubicBezTo>
                  <a:pt x="8565397" y="3016457"/>
                  <a:pt x="8561525" y="3031945"/>
                  <a:pt x="8561525" y="3049956"/>
                </a:cubicBezTo>
                <a:cubicBezTo>
                  <a:pt x="8561525" y="3077374"/>
                  <a:pt x="8570014" y="3099114"/>
                  <a:pt x="8586993" y="3115175"/>
                </a:cubicBezTo>
                <a:cubicBezTo>
                  <a:pt x="8604545" y="3132039"/>
                  <a:pt x="8628178" y="3140471"/>
                  <a:pt x="8657891" y="3140471"/>
                </a:cubicBezTo>
                <a:cubicBezTo>
                  <a:pt x="8687031" y="3140471"/>
                  <a:pt x="8710319" y="3132096"/>
                  <a:pt x="8727757" y="3115347"/>
                </a:cubicBezTo>
                <a:cubicBezTo>
                  <a:pt x="8745194" y="3098598"/>
                  <a:pt x="8753913" y="3076801"/>
                  <a:pt x="8753913" y="3049956"/>
                </a:cubicBezTo>
                <a:cubicBezTo>
                  <a:pt x="8753913" y="3032174"/>
                  <a:pt x="8749983" y="3016658"/>
                  <a:pt x="8742125" y="3003407"/>
                </a:cubicBezTo>
                <a:cubicBezTo>
                  <a:pt x="8734267" y="2990157"/>
                  <a:pt x="8723053" y="2979689"/>
                  <a:pt x="8708483" y="2972003"/>
                </a:cubicBezTo>
                <a:cubicBezTo>
                  <a:pt x="8693913" y="2964316"/>
                  <a:pt x="8676820" y="2960473"/>
                  <a:pt x="8657203" y="2960473"/>
                </a:cubicBezTo>
                <a:close/>
                <a:moveTo>
                  <a:pt x="8502231" y="2960473"/>
                </a:moveTo>
                <a:cubicBezTo>
                  <a:pt x="8496035" y="2963685"/>
                  <a:pt x="8490815" y="2965979"/>
                  <a:pt x="8486571" y="2967356"/>
                </a:cubicBezTo>
                <a:cubicBezTo>
                  <a:pt x="8480032" y="2969421"/>
                  <a:pt x="8472604" y="2971199"/>
                  <a:pt x="8464287" y="2972691"/>
                </a:cubicBezTo>
                <a:cubicBezTo>
                  <a:pt x="8455969" y="2974182"/>
                  <a:pt x="8447279" y="2975157"/>
                  <a:pt x="8438216" y="2975616"/>
                </a:cubicBezTo>
                <a:lnTo>
                  <a:pt x="8438216" y="3007968"/>
                </a:lnTo>
                <a:lnTo>
                  <a:pt x="8463684" y="3007968"/>
                </a:lnTo>
                <a:lnTo>
                  <a:pt x="8463684" y="3090051"/>
                </a:lnTo>
                <a:cubicBezTo>
                  <a:pt x="8463684" y="3094525"/>
                  <a:pt x="8463283" y="3097508"/>
                  <a:pt x="8462479" y="3098999"/>
                </a:cubicBezTo>
                <a:cubicBezTo>
                  <a:pt x="8461677" y="3100491"/>
                  <a:pt x="8460443" y="3101552"/>
                  <a:pt x="8458779" y="3102183"/>
                </a:cubicBezTo>
                <a:cubicBezTo>
                  <a:pt x="8457117" y="3102814"/>
                  <a:pt x="8453301" y="3103129"/>
                  <a:pt x="8447336" y="3103129"/>
                </a:cubicBezTo>
                <a:lnTo>
                  <a:pt x="8438216" y="3103129"/>
                </a:lnTo>
                <a:lnTo>
                  <a:pt x="8438216" y="3136341"/>
                </a:lnTo>
                <a:lnTo>
                  <a:pt x="8544563" y="3136341"/>
                </a:lnTo>
                <a:lnTo>
                  <a:pt x="8544563" y="3103129"/>
                </a:lnTo>
                <a:lnTo>
                  <a:pt x="8535271" y="3103129"/>
                </a:lnTo>
                <a:cubicBezTo>
                  <a:pt x="8529075" y="3103129"/>
                  <a:pt x="8525089" y="3102756"/>
                  <a:pt x="8523311" y="3102011"/>
                </a:cubicBezTo>
                <a:cubicBezTo>
                  <a:pt x="8521532" y="3101265"/>
                  <a:pt x="8520299" y="3100204"/>
                  <a:pt x="8519611" y="3098827"/>
                </a:cubicBezTo>
                <a:cubicBezTo>
                  <a:pt x="8518923" y="3097451"/>
                  <a:pt x="8518579" y="3093722"/>
                  <a:pt x="8518579" y="3087642"/>
                </a:cubicBezTo>
                <a:lnTo>
                  <a:pt x="8518579" y="2960473"/>
                </a:lnTo>
                <a:close/>
                <a:moveTo>
                  <a:pt x="8130919" y="2960473"/>
                </a:moveTo>
                <a:cubicBezTo>
                  <a:pt x="8112907" y="2960473"/>
                  <a:pt x="8096789" y="2964345"/>
                  <a:pt x="8082564" y="2972088"/>
                </a:cubicBezTo>
                <a:cubicBezTo>
                  <a:pt x="8068338" y="2979832"/>
                  <a:pt x="8057210" y="2990559"/>
                  <a:pt x="8049180" y="3004268"/>
                </a:cubicBezTo>
                <a:cubicBezTo>
                  <a:pt x="8041149" y="3017977"/>
                  <a:pt x="8037134" y="3033092"/>
                  <a:pt x="8037134" y="3049612"/>
                </a:cubicBezTo>
                <a:cubicBezTo>
                  <a:pt x="8037134" y="3074736"/>
                  <a:pt x="8046082" y="3096160"/>
                  <a:pt x="8063979" y="3113884"/>
                </a:cubicBezTo>
                <a:cubicBezTo>
                  <a:pt x="8081875" y="3131609"/>
                  <a:pt x="8103902" y="3140471"/>
                  <a:pt x="8130058" y="3140471"/>
                </a:cubicBezTo>
                <a:cubicBezTo>
                  <a:pt x="8146349" y="3140471"/>
                  <a:pt x="8161521" y="3137001"/>
                  <a:pt x="8175574" y="3130060"/>
                </a:cubicBezTo>
                <a:cubicBezTo>
                  <a:pt x="8189628" y="3123120"/>
                  <a:pt x="8203423" y="3111905"/>
                  <a:pt x="8216960" y="3096418"/>
                </a:cubicBezTo>
                <a:lnTo>
                  <a:pt x="8193385" y="3072671"/>
                </a:lnTo>
                <a:cubicBezTo>
                  <a:pt x="8184551" y="3082078"/>
                  <a:pt x="8175603" y="3089104"/>
                  <a:pt x="8166540" y="3093751"/>
                </a:cubicBezTo>
                <a:cubicBezTo>
                  <a:pt x="8157477" y="3098397"/>
                  <a:pt x="8149102" y="3100720"/>
                  <a:pt x="8141416" y="3100720"/>
                </a:cubicBezTo>
                <a:cubicBezTo>
                  <a:pt x="8129370" y="3100720"/>
                  <a:pt x="8119188" y="3096217"/>
                  <a:pt x="8110871" y="3087212"/>
                </a:cubicBezTo>
                <a:cubicBezTo>
                  <a:pt x="8102554" y="3078206"/>
                  <a:pt x="8098280" y="3066418"/>
                  <a:pt x="8098051" y="3051849"/>
                </a:cubicBezTo>
                <a:lnTo>
                  <a:pt x="8213862" y="3051849"/>
                </a:lnTo>
                <a:cubicBezTo>
                  <a:pt x="8213862" y="3041639"/>
                  <a:pt x="8213518" y="3034181"/>
                  <a:pt x="8212830" y="3029478"/>
                </a:cubicBezTo>
                <a:cubicBezTo>
                  <a:pt x="8211224" y="3020071"/>
                  <a:pt x="8208270" y="3010979"/>
                  <a:pt x="8203968" y="3002203"/>
                </a:cubicBezTo>
                <a:cubicBezTo>
                  <a:pt x="8199665" y="2993427"/>
                  <a:pt x="8193987" y="2985941"/>
                  <a:pt x="8186932" y="2979746"/>
                </a:cubicBezTo>
                <a:cubicBezTo>
                  <a:pt x="8179876" y="2973551"/>
                  <a:pt x="8171645" y="2968790"/>
                  <a:pt x="8162238" y="2965463"/>
                </a:cubicBezTo>
                <a:cubicBezTo>
                  <a:pt x="8152831" y="2962136"/>
                  <a:pt x="8142391" y="2960473"/>
                  <a:pt x="8130919" y="2960473"/>
                </a:cubicBezTo>
                <a:close/>
                <a:moveTo>
                  <a:pt x="7935782" y="2960473"/>
                </a:moveTo>
                <a:cubicBezTo>
                  <a:pt x="7915591" y="2968962"/>
                  <a:pt x="7896146" y="2973780"/>
                  <a:pt x="7877446" y="2974928"/>
                </a:cubicBezTo>
                <a:lnTo>
                  <a:pt x="7877446" y="3007968"/>
                </a:lnTo>
                <a:lnTo>
                  <a:pt x="7902914" y="3007968"/>
                </a:lnTo>
                <a:lnTo>
                  <a:pt x="7902914" y="3086953"/>
                </a:lnTo>
                <a:cubicBezTo>
                  <a:pt x="7902914" y="3092919"/>
                  <a:pt x="7902510" y="3096762"/>
                  <a:pt x="7901701" y="3098483"/>
                </a:cubicBezTo>
                <a:cubicBezTo>
                  <a:pt x="7900893" y="3100204"/>
                  <a:pt x="7899709" y="3101408"/>
                  <a:pt x="7898150" y="3102097"/>
                </a:cubicBezTo>
                <a:cubicBezTo>
                  <a:pt x="7896590" y="3102785"/>
                  <a:pt x="7892634" y="3103129"/>
                  <a:pt x="7886281" y="3103129"/>
                </a:cubicBezTo>
                <a:lnTo>
                  <a:pt x="7877446" y="3103129"/>
                </a:lnTo>
                <a:lnTo>
                  <a:pt x="7877446" y="3136341"/>
                </a:lnTo>
                <a:lnTo>
                  <a:pt x="7983621" y="3136341"/>
                </a:lnTo>
                <a:lnTo>
                  <a:pt x="7983621" y="3103129"/>
                </a:lnTo>
                <a:lnTo>
                  <a:pt x="7976049" y="3103129"/>
                </a:lnTo>
                <a:cubicBezTo>
                  <a:pt x="7969510" y="3103129"/>
                  <a:pt x="7965265" y="3102728"/>
                  <a:pt x="7963315" y="3101925"/>
                </a:cubicBezTo>
                <a:cubicBezTo>
                  <a:pt x="7961365" y="3101122"/>
                  <a:pt x="7959959" y="3099860"/>
                  <a:pt x="7959099" y="3098139"/>
                </a:cubicBezTo>
                <a:cubicBezTo>
                  <a:pt x="7958239" y="3096418"/>
                  <a:pt x="7957808" y="3092690"/>
                  <a:pt x="7957808" y="3086953"/>
                </a:cubicBezTo>
                <a:lnTo>
                  <a:pt x="7957808" y="3019669"/>
                </a:lnTo>
                <a:cubicBezTo>
                  <a:pt x="7964710" y="3015883"/>
                  <a:pt x="7969655" y="3013990"/>
                  <a:pt x="7972645" y="3013990"/>
                </a:cubicBezTo>
                <a:cubicBezTo>
                  <a:pt x="7974601" y="3013990"/>
                  <a:pt x="7977074" y="3014449"/>
                  <a:pt x="7980063" y="3015367"/>
                </a:cubicBezTo>
                <a:cubicBezTo>
                  <a:pt x="7985816" y="3017317"/>
                  <a:pt x="7989583" y="3018465"/>
                  <a:pt x="7991366" y="3018809"/>
                </a:cubicBezTo>
                <a:cubicBezTo>
                  <a:pt x="7993148" y="3019153"/>
                  <a:pt x="7995190" y="3019325"/>
                  <a:pt x="7997489" y="3019325"/>
                </a:cubicBezTo>
                <a:cubicBezTo>
                  <a:pt x="8006115" y="3019325"/>
                  <a:pt x="8012815" y="3016400"/>
                  <a:pt x="8017588" y="3010549"/>
                </a:cubicBezTo>
                <a:cubicBezTo>
                  <a:pt x="8022362" y="3004698"/>
                  <a:pt x="8024749" y="2998159"/>
                  <a:pt x="8024749" y="2990931"/>
                </a:cubicBezTo>
                <a:cubicBezTo>
                  <a:pt x="8024749" y="2985425"/>
                  <a:pt x="8023455" y="2980263"/>
                  <a:pt x="8020867" y="2975444"/>
                </a:cubicBezTo>
                <a:cubicBezTo>
                  <a:pt x="8018280" y="2970626"/>
                  <a:pt x="8014772" y="2966926"/>
                  <a:pt x="8010344" y="2964345"/>
                </a:cubicBezTo>
                <a:cubicBezTo>
                  <a:pt x="8005917" y="2961763"/>
                  <a:pt x="8000886" y="2960473"/>
                  <a:pt x="7995252" y="2960473"/>
                </a:cubicBezTo>
                <a:cubicBezTo>
                  <a:pt x="7989043" y="2960473"/>
                  <a:pt x="7982575" y="2962222"/>
                  <a:pt x="7975847" y="2965721"/>
                </a:cubicBezTo>
                <a:cubicBezTo>
                  <a:pt x="7969120" y="2969220"/>
                  <a:pt x="7961157" y="2975788"/>
                  <a:pt x="7951958" y="2985425"/>
                </a:cubicBezTo>
                <a:lnTo>
                  <a:pt x="7951958" y="2960473"/>
                </a:lnTo>
                <a:close/>
                <a:moveTo>
                  <a:pt x="7345614" y="2960473"/>
                </a:moveTo>
                <a:cubicBezTo>
                  <a:pt x="7327643" y="2967670"/>
                  <a:pt x="7308358" y="2972545"/>
                  <a:pt x="7287756" y="2975100"/>
                </a:cubicBezTo>
                <a:lnTo>
                  <a:pt x="7287756" y="3008312"/>
                </a:lnTo>
                <a:lnTo>
                  <a:pt x="7313224" y="3008312"/>
                </a:lnTo>
                <a:lnTo>
                  <a:pt x="7313224" y="3088357"/>
                </a:lnTo>
                <a:cubicBezTo>
                  <a:pt x="7313224" y="3093396"/>
                  <a:pt x="7312737" y="3096774"/>
                  <a:pt x="7311762" y="3098491"/>
                </a:cubicBezTo>
                <a:cubicBezTo>
                  <a:pt x="7310787" y="3100208"/>
                  <a:pt x="7309353" y="3101411"/>
                  <a:pt x="7307460" y="3102098"/>
                </a:cubicBezTo>
                <a:cubicBezTo>
                  <a:pt x="7305567" y="3102786"/>
                  <a:pt x="7300662" y="3103129"/>
                  <a:pt x="7292747" y="3103129"/>
                </a:cubicBezTo>
                <a:lnTo>
                  <a:pt x="7287756" y="3103129"/>
                </a:lnTo>
                <a:lnTo>
                  <a:pt x="7287756" y="3136341"/>
                </a:lnTo>
                <a:lnTo>
                  <a:pt x="7387736" y="3136341"/>
                </a:lnTo>
                <a:lnTo>
                  <a:pt x="7387736" y="3103129"/>
                </a:lnTo>
                <a:lnTo>
                  <a:pt x="7382181" y="3103129"/>
                </a:lnTo>
                <a:cubicBezTo>
                  <a:pt x="7376047" y="3103129"/>
                  <a:pt x="7372170" y="3102270"/>
                  <a:pt x="7370549" y="3100552"/>
                </a:cubicBezTo>
                <a:cubicBezTo>
                  <a:pt x="7368929" y="3098834"/>
                  <a:pt x="7368119" y="3094253"/>
                  <a:pt x="7368119" y="3086808"/>
                </a:cubicBezTo>
                <a:lnTo>
                  <a:pt x="7368119" y="3018607"/>
                </a:lnTo>
                <a:cubicBezTo>
                  <a:pt x="7377641" y="3011851"/>
                  <a:pt x="7385212" y="3007385"/>
                  <a:pt x="7390834" y="3005209"/>
                </a:cubicBezTo>
                <a:cubicBezTo>
                  <a:pt x="7396455" y="3003033"/>
                  <a:pt x="7401732" y="3001945"/>
                  <a:pt x="7406665" y="3001945"/>
                </a:cubicBezTo>
                <a:cubicBezTo>
                  <a:pt x="7412631" y="3001945"/>
                  <a:pt x="7416990" y="3003949"/>
                  <a:pt x="7419743" y="3007957"/>
                </a:cubicBezTo>
                <a:cubicBezTo>
                  <a:pt x="7421464" y="3010362"/>
                  <a:pt x="7422325" y="3015631"/>
                  <a:pt x="7422325" y="3023762"/>
                </a:cubicBezTo>
                <a:lnTo>
                  <a:pt x="7422325" y="3086808"/>
                </a:lnTo>
                <a:cubicBezTo>
                  <a:pt x="7422325" y="3092880"/>
                  <a:pt x="7421866" y="3096831"/>
                  <a:pt x="7420948" y="3098663"/>
                </a:cubicBezTo>
                <a:cubicBezTo>
                  <a:pt x="7420030" y="3100495"/>
                  <a:pt x="7418137" y="3101812"/>
                  <a:pt x="7415269" y="3102613"/>
                </a:cubicBezTo>
                <a:cubicBezTo>
                  <a:pt x="7414351" y="3102843"/>
                  <a:pt x="7410049" y="3103015"/>
                  <a:pt x="7402363" y="3103129"/>
                </a:cubicBezTo>
                <a:lnTo>
                  <a:pt x="7402363" y="3136341"/>
                </a:lnTo>
                <a:lnTo>
                  <a:pt x="7503376" y="3136341"/>
                </a:lnTo>
                <a:lnTo>
                  <a:pt x="7503376" y="3103129"/>
                </a:lnTo>
                <a:lnTo>
                  <a:pt x="7494944" y="3103129"/>
                </a:lnTo>
                <a:cubicBezTo>
                  <a:pt x="7488060" y="3103129"/>
                  <a:pt x="7483930" y="3102843"/>
                  <a:pt x="7482554" y="3102269"/>
                </a:cubicBezTo>
                <a:cubicBezTo>
                  <a:pt x="7480718" y="3101466"/>
                  <a:pt x="7479370" y="3100204"/>
                  <a:pt x="7478510" y="3098483"/>
                </a:cubicBezTo>
                <a:cubicBezTo>
                  <a:pt x="7477649" y="3096762"/>
                  <a:pt x="7477219" y="3092862"/>
                  <a:pt x="7477219" y="3086781"/>
                </a:cubicBezTo>
                <a:lnTo>
                  <a:pt x="7477219" y="3015195"/>
                </a:lnTo>
                <a:cubicBezTo>
                  <a:pt x="7477219" y="3002231"/>
                  <a:pt x="7475269" y="2992222"/>
                  <a:pt x="7471368" y="2985167"/>
                </a:cubicBezTo>
                <a:cubicBezTo>
                  <a:pt x="7467468" y="2978111"/>
                  <a:pt x="7461244" y="2972232"/>
                  <a:pt x="7452697" y="2967528"/>
                </a:cubicBezTo>
                <a:cubicBezTo>
                  <a:pt x="7444151" y="2962825"/>
                  <a:pt x="7434313" y="2960473"/>
                  <a:pt x="7423185" y="2960473"/>
                </a:cubicBezTo>
                <a:cubicBezTo>
                  <a:pt x="7413549" y="2960473"/>
                  <a:pt x="7404112" y="2962079"/>
                  <a:pt x="7394878" y="2965291"/>
                </a:cubicBezTo>
                <a:cubicBezTo>
                  <a:pt x="7385643" y="2968504"/>
                  <a:pt x="7374543" y="2974526"/>
                  <a:pt x="7361580" y="2983360"/>
                </a:cubicBezTo>
                <a:lnTo>
                  <a:pt x="7361580" y="2960473"/>
                </a:lnTo>
                <a:close/>
                <a:moveTo>
                  <a:pt x="7171535" y="2960473"/>
                </a:moveTo>
                <a:cubicBezTo>
                  <a:pt x="7155589" y="2960473"/>
                  <a:pt x="7141249" y="2962997"/>
                  <a:pt x="7128515" y="2968044"/>
                </a:cubicBezTo>
                <a:cubicBezTo>
                  <a:pt x="7115781" y="2973092"/>
                  <a:pt x="7106201" y="2979574"/>
                  <a:pt x="7099777" y="2987490"/>
                </a:cubicBezTo>
                <a:cubicBezTo>
                  <a:pt x="7094959" y="2993455"/>
                  <a:pt x="7092550" y="3000281"/>
                  <a:pt x="7092550" y="3007968"/>
                </a:cubicBezTo>
                <a:cubicBezTo>
                  <a:pt x="7092550" y="3014736"/>
                  <a:pt x="7094901" y="3020415"/>
                  <a:pt x="7099605" y="3025004"/>
                </a:cubicBezTo>
                <a:cubicBezTo>
                  <a:pt x="7104308" y="3029593"/>
                  <a:pt x="7110331" y="3031887"/>
                  <a:pt x="7117674" y="3031887"/>
                </a:cubicBezTo>
                <a:cubicBezTo>
                  <a:pt x="7123524" y="3031887"/>
                  <a:pt x="7128601" y="3030338"/>
                  <a:pt x="7132903" y="3027241"/>
                </a:cubicBezTo>
                <a:cubicBezTo>
                  <a:pt x="7137205" y="3024143"/>
                  <a:pt x="7140905" y="3019038"/>
                  <a:pt x="7144002" y="3011925"/>
                </a:cubicBezTo>
                <a:cubicBezTo>
                  <a:pt x="7146411" y="3006304"/>
                  <a:pt x="7148534" y="3002518"/>
                  <a:pt x="7150369" y="3000568"/>
                </a:cubicBezTo>
                <a:cubicBezTo>
                  <a:pt x="7152205" y="2998618"/>
                  <a:pt x="7154671" y="2997012"/>
                  <a:pt x="7157769" y="2995750"/>
                </a:cubicBezTo>
                <a:cubicBezTo>
                  <a:pt x="7160866" y="2994488"/>
                  <a:pt x="7164308" y="2993857"/>
                  <a:pt x="7168094" y="2993857"/>
                </a:cubicBezTo>
                <a:cubicBezTo>
                  <a:pt x="7173027" y="2993857"/>
                  <a:pt x="7177157" y="2994804"/>
                  <a:pt x="7180484" y="2996696"/>
                </a:cubicBezTo>
                <a:cubicBezTo>
                  <a:pt x="7183811" y="2998589"/>
                  <a:pt x="7186105" y="3000970"/>
                  <a:pt x="7187367" y="3003838"/>
                </a:cubicBezTo>
                <a:cubicBezTo>
                  <a:pt x="7188629" y="3006706"/>
                  <a:pt x="7189260" y="3011925"/>
                  <a:pt x="7189260" y="3019497"/>
                </a:cubicBezTo>
                <a:lnTo>
                  <a:pt x="7189260" y="3032231"/>
                </a:lnTo>
                <a:cubicBezTo>
                  <a:pt x="7168495" y="3033837"/>
                  <a:pt x="7150857" y="3036505"/>
                  <a:pt x="7136345" y="3040233"/>
                </a:cubicBezTo>
                <a:cubicBezTo>
                  <a:pt x="7121832" y="3043962"/>
                  <a:pt x="7111106" y="3048235"/>
                  <a:pt x="7104165" y="3053053"/>
                </a:cubicBezTo>
                <a:cubicBezTo>
                  <a:pt x="7097225" y="3057872"/>
                  <a:pt x="7092004" y="3063493"/>
                  <a:pt x="7088506" y="3069917"/>
                </a:cubicBezTo>
                <a:cubicBezTo>
                  <a:pt x="7085007" y="3076342"/>
                  <a:pt x="7083257" y="3083397"/>
                  <a:pt x="7083257" y="3091083"/>
                </a:cubicBezTo>
                <a:cubicBezTo>
                  <a:pt x="7083257" y="3104621"/>
                  <a:pt x="7088305" y="3116007"/>
                  <a:pt x="7098400" y="3125242"/>
                </a:cubicBezTo>
                <a:cubicBezTo>
                  <a:pt x="7108496" y="3134477"/>
                  <a:pt x="7121746" y="3139095"/>
                  <a:pt x="7138151" y="3139095"/>
                </a:cubicBezTo>
                <a:cubicBezTo>
                  <a:pt x="7146870" y="3139095"/>
                  <a:pt x="7155905" y="3137517"/>
                  <a:pt x="7165254" y="3134362"/>
                </a:cubicBezTo>
                <a:cubicBezTo>
                  <a:pt x="7174604" y="3131208"/>
                  <a:pt x="7185015" y="3125901"/>
                  <a:pt x="7196487" y="3118445"/>
                </a:cubicBezTo>
                <a:cubicBezTo>
                  <a:pt x="7201535" y="3125328"/>
                  <a:pt x="7207788" y="3130490"/>
                  <a:pt x="7215244" y="3133932"/>
                </a:cubicBezTo>
                <a:cubicBezTo>
                  <a:pt x="7222701" y="3137374"/>
                  <a:pt x="7231707" y="3139095"/>
                  <a:pt x="7242261" y="3139095"/>
                </a:cubicBezTo>
                <a:cubicBezTo>
                  <a:pt x="7251210" y="3139095"/>
                  <a:pt x="7260559" y="3137546"/>
                  <a:pt x="7270311" y="3134448"/>
                </a:cubicBezTo>
                <a:lnTo>
                  <a:pt x="7270311" y="3100892"/>
                </a:lnTo>
                <a:cubicBezTo>
                  <a:pt x="7264919" y="3102728"/>
                  <a:pt x="7260617" y="3103646"/>
                  <a:pt x="7257405" y="3103646"/>
                </a:cubicBezTo>
                <a:cubicBezTo>
                  <a:pt x="7254192" y="3103646"/>
                  <a:pt x="7251267" y="3102843"/>
                  <a:pt x="7248628" y="3101236"/>
                </a:cubicBezTo>
                <a:cubicBezTo>
                  <a:pt x="7245990" y="3099630"/>
                  <a:pt x="7244269" y="3097766"/>
                  <a:pt x="7243466" y="3095644"/>
                </a:cubicBezTo>
                <a:cubicBezTo>
                  <a:pt x="7242663" y="3093521"/>
                  <a:pt x="7242261" y="3088674"/>
                  <a:pt x="7242261" y="3081103"/>
                </a:cubicBezTo>
                <a:lnTo>
                  <a:pt x="7242261" y="3019497"/>
                </a:lnTo>
                <a:cubicBezTo>
                  <a:pt x="7242261" y="3004813"/>
                  <a:pt x="7240053" y="2993886"/>
                  <a:pt x="7235636" y="2986716"/>
                </a:cubicBezTo>
                <a:cubicBezTo>
                  <a:pt x="7231219" y="2979545"/>
                  <a:pt x="7223418" y="2973379"/>
                  <a:pt x="7212233" y="2968217"/>
                </a:cubicBezTo>
                <a:cubicBezTo>
                  <a:pt x="7201048" y="2963054"/>
                  <a:pt x="7187482" y="2960473"/>
                  <a:pt x="7171535" y="2960473"/>
                </a:cubicBezTo>
                <a:close/>
                <a:moveTo>
                  <a:pt x="6714335" y="2960473"/>
                </a:moveTo>
                <a:cubicBezTo>
                  <a:pt x="6698389" y="2960473"/>
                  <a:pt x="6684049" y="2962997"/>
                  <a:pt x="6671315" y="2968044"/>
                </a:cubicBezTo>
                <a:cubicBezTo>
                  <a:pt x="6658581" y="2973092"/>
                  <a:pt x="6649001" y="2979574"/>
                  <a:pt x="6642577" y="2987490"/>
                </a:cubicBezTo>
                <a:cubicBezTo>
                  <a:pt x="6637759" y="2993455"/>
                  <a:pt x="6635350" y="3000281"/>
                  <a:pt x="6635350" y="3007968"/>
                </a:cubicBezTo>
                <a:cubicBezTo>
                  <a:pt x="6635350" y="3014736"/>
                  <a:pt x="6637701" y="3020415"/>
                  <a:pt x="6642405" y="3025004"/>
                </a:cubicBezTo>
                <a:cubicBezTo>
                  <a:pt x="6647108" y="3029593"/>
                  <a:pt x="6653131" y="3031887"/>
                  <a:pt x="6660474" y="3031887"/>
                </a:cubicBezTo>
                <a:cubicBezTo>
                  <a:pt x="6666324" y="3031887"/>
                  <a:pt x="6671401" y="3030338"/>
                  <a:pt x="6675703" y="3027241"/>
                </a:cubicBezTo>
                <a:cubicBezTo>
                  <a:pt x="6680005" y="3024143"/>
                  <a:pt x="6683705" y="3019038"/>
                  <a:pt x="6686802" y="3011925"/>
                </a:cubicBezTo>
                <a:cubicBezTo>
                  <a:pt x="6689211" y="3006304"/>
                  <a:pt x="6691334" y="3002518"/>
                  <a:pt x="6693169" y="3000568"/>
                </a:cubicBezTo>
                <a:cubicBezTo>
                  <a:pt x="6695005" y="2998618"/>
                  <a:pt x="6697471" y="2997012"/>
                  <a:pt x="6700569" y="2995750"/>
                </a:cubicBezTo>
                <a:cubicBezTo>
                  <a:pt x="6703666" y="2994488"/>
                  <a:pt x="6707108" y="2993857"/>
                  <a:pt x="6710894" y="2993857"/>
                </a:cubicBezTo>
                <a:cubicBezTo>
                  <a:pt x="6715827" y="2993857"/>
                  <a:pt x="6719957" y="2994804"/>
                  <a:pt x="6723284" y="2996696"/>
                </a:cubicBezTo>
                <a:cubicBezTo>
                  <a:pt x="6726611" y="2998589"/>
                  <a:pt x="6728905" y="3000970"/>
                  <a:pt x="6730167" y="3003838"/>
                </a:cubicBezTo>
                <a:cubicBezTo>
                  <a:pt x="6731429" y="3006706"/>
                  <a:pt x="6732060" y="3011925"/>
                  <a:pt x="6732060" y="3019497"/>
                </a:cubicBezTo>
                <a:lnTo>
                  <a:pt x="6732060" y="3032231"/>
                </a:lnTo>
                <a:cubicBezTo>
                  <a:pt x="6711295" y="3033837"/>
                  <a:pt x="6693657" y="3036505"/>
                  <a:pt x="6679145" y="3040233"/>
                </a:cubicBezTo>
                <a:cubicBezTo>
                  <a:pt x="6664632" y="3043962"/>
                  <a:pt x="6653906" y="3048235"/>
                  <a:pt x="6646965" y="3053053"/>
                </a:cubicBezTo>
                <a:cubicBezTo>
                  <a:pt x="6640025" y="3057872"/>
                  <a:pt x="6634804" y="3063493"/>
                  <a:pt x="6631306" y="3069917"/>
                </a:cubicBezTo>
                <a:cubicBezTo>
                  <a:pt x="6627807" y="3076342"/>
                  <a:pt x="6626057" y="3083397"/>
                  <a:pt x="6626057" y="3091083"/>
                </a:cubicBezTo>
                <a:cubicBezTo>
                  <a:pt x="6626057" y="3104621"/>
                  <a:pt x="6631105" y="3116007"/>
                  <a:pt x="6641200" y="3125242"/>
                </a:cubicBezTo>
                <a:cubicBezTo>
                  <a:pt x="6651296" y="3134477"/>
                  <a:pt x="6664546" y="3139095"/>
                  <a:pt x="6680951" y="3139095"/>
                </a:cubicBezTo>
                <a:cubicBezTo>
                  <a:pt x="6689670" y="3139095"/>
                  <a:pt x="6698705" y="3137517"/>
                  <a:pt x="6708054" y="3134362"/>
                </a:cubicBezTo>
                <a:cubicBezTo>
                  <a:pt x="6717404" y="3131208"/>
                  <a:pt x="6727815" y="3125901"/>
                  <a:pt x="6739287" y="3118445"/>
                </a:cubicBezTo>
                <a:cubicBezTo>
                  <a:pt x="6744335" y="3125328"/>
                  <a:pt x="6750588" y="3130490"/>
                  <a:pt x="6758044" y="3133932"/>
                </a:cubicBezTo>
                <a:cubicBezTo>
                  <a:pt x="6765501" y="3137374"/>
                  <a:pt x="6774507" y="3139095"/>
                  <a:pt x="6785061" y="3139095"/>
                </a:cubicBezTo>
                <a:cubicBezTo>
                  <a:pt x="6794010" y="3139095"/>
                  <a:pt x="6803359" y="3137546"/>
                  <a:pt x="6813111" y="3134448"/>
                </a:cubicBezTo>
                <a:lnTo>
                  <a:pt x="6813111" y="3100892"/>
                </a:lnTo>
                <a:cubicBezTo>
                  <a:pt x="6807719" y="3102728"/>
                  <a:pt x="6803417" y="3103646"/>
                  <a:pt x="6800205" y="3103646"/>
                </a:cubicBezTo>
                <a:cubicBezTo>
                  <a:pt x="6796992" y="3103646"/>
                  <a:pt x="6794067" y="3102843"/>
                  <a:pt x="6791428" y="3101236"/>
                </a:cubicBezTo>
                <a:cubicBezTo>
                  <a:pt x="6788790" y="3099630"/>
                  <a:pt x="6787069" y="3097766"/>
                  <a:pt x="6786266" y="3095644"/>
                </a:cubicBezTo>
                <a:cubicBezTo>
                  <a:pt x="6785463" y="3093521"/>
                  <a:pt x="6785061" y="3088674"/>
                  <a:pt x="6785061" y="3081103"/>
                </a:cubicBezTo>
                <a:lnTo>
                  <a:pt x="6785061" y="3019497"/>
                </a:lnTo>
                <a:cubicBezTo>
                  <a:pt x="6785061" y="3004813"/>
                  <a:pt x="6782853" y="2993886"/>
                  <a:pt x="6778436" y="2986716"/>
                </a:cubicBezTo>
                <a:cubicBezTo>
                  <a:pt x="6774019" y="2979545"/>
                  <a:pt x="6766218" y="2973379"/>
                  <a:pt x="6755033" y="2968217"/>
                </a:cubicBezTo>
                <a:cubicBezTo>
                  <a:pt x="6743848" y="2963054"/>
                  <a:pt x="6730282" y="2960473"/>
                  <a:pt x="6714335" y="2960473"/>
                </a:cubicBezTo>
                <a:close/>
                <a:moveTo>
                  <a:pt x="6295003" y="2960473"/>
                </a:moveTo>
                <a:cubicBezTo>
                  <a:pt x="6276074" y="2960473"/>
                  <a:pt x="6259267" y="2964402"/>
                  <a:pt x="6244583" y="2972261"/>
                </a:cubicBezTo>
                <a:cubicBezTo>
                  <a:pt x="6229898" y="2980119"/>
                  <a:pt x="6218684" y="2990530"/>
                  <a:pt x="6210941" y="3003493"/>
                </a:cubicBezTo>
                <a:cubicBezTo>
                  <a:pt x="6203197" y="3016457"/>
                  <a:pt x="6199325" y="3031945"/>
                  <a:pt x="6199325" y="3049956"/>
                </a:cubicBezTo>
                <a:cubicBezTo>
                  <a:pt x="6199325" y="3077374"/>
                  <a:pt x="6207814" y="3099114"/>
                  <a:pt x="6224793" y="3115175"/>
                </a:cubicBezTo>
                <a:cubicBezTo>
                  <a:pt x="6242346" y="3132039"/>
                  <a:pt x="6265978" y="3140471"/>
                  <a:pt x="6295691" y="3140471"/>
                </a:cubicBezTo>
                <a:cubicBezTo>
                  <a:pt x="6324830" y="3140471"/>
                  <a:pt x="6348119" y="3132096"/>
                  <a:pt x="6365557" y="3115347"/>
                </a:cubicBezTo>
                <a:cubicBezTo>
                  <a:pt x="6382994" y="3098598"/>
                  <a:pt x="6391713" y="3076801"/>
                  <a:pt x="6391713" y="3049956"/>
                </a:cubicBezTo>
                <a:cubicBezTo>
                  <a:pt x="6391713" y="3032174"/>
                  <a:pt x="6387784" y="3016658"/>
                  <a:pt x="6379926" y="3003407"/>
                </a:cubicBezTo>
                <a:cubicBezTo>
                  <a:pt x="6372067" y="2990157"/>
                  <a:pt x="6360853" y="2979689"/>
                  <a:pt x="6346283" y="2972003"/>
                </a:cubicBezTo>
                <a:cubicBezTo>
                  <a:pt x="6331714" y="2964316"/>
                  <a:pt x="6314620" y="2960473"/>
                  <a:pt x="6295003" y="2960473"/>
                </a:cubicBezTo>
                <a:close/>
                <a:moveTo>
                  <a:pt x="5564439" y="2960473"/>
                </a:moveTo>
                <a:cubicBezTo>
                  <a:pt x="5546469" y="2967670"/>
                  <a:pt x="5527183" y="2972545"/>
                  <a:pt x="5506581" y="2975100"/>
                </a:cubicBezTo>
                <a:lnTo>
                  <a:pt x="5506581" y="3008312"/>
                </a:lnTo>
                <a:lnTo>
                  <a:pt x="5532050" y="3008312"/>
                </a:lnTo>
                <a:lnTo>
                  <a:pt x="5532050" y="3088357"/>
                </a:lnTo>
                <a:cubicBezTo>
                  <a:pt x="5532050" y="3093396"/>
                  <a:pt x="5531562" y="3096774"/>
                  <a:pt x="5530587" y="3098491"/>
                </a:cubicBezTo>
                <a:cubicBezTo>
                  <a:pt x="5529612" y="3100208"/>
                  <a:pt x="5528178" y="3101411"/>
                  <a:pt x="5526285" y="3102098"/>
                </a:cubicBezTo>
                <a:cubicBezTo>
                  <a:pt x="5524392" y="3102786"/>
                  <a:pt x="5519488" y="3103129"/>
                  <a:pt x="5511572" y="3103129"/>
                </a:cubicBezTo>
                <a:lnTo>
                  <a:pt x="5506581" y="3103129"/>
                </a:lnTo>
                <a:lnTo>
                  <a:pt x="5506581" y="3136341"/>
                </a:lnTo>
                <a:lnTo>
                  <a:pt x="5606561" y="3136341"/>
                </a:lnTo>
                <a:lnTo>
                  <a:pt x="5606561" y="3103129"/>
                </a:lnTo>
                <a:lnTo>
                  <a:pt x="5601006" y="3103129"/>
                </a:lnTo>
                <a:cubicBezTo>
                  <a:pt x="5594872" y="3103129"/>
                  <a:pt x="5590995" y="3102270"/>
                  <a:pt x="5589375" y="3100552"/>
                </a:cubicBezTo>
                <a:cubicBezTo>
                  <a:pt x="5587754" y="3098834"/>
                  <a:pt x="5586944" y="3094253"/>
                  <a:pt x="5586944" y="3086808"/>
                </a:cubicBezTo>
                <a:lnTo>
                  <a:pt x="5586944" y="3018607"/>
                </a:lnTo>
                <a:cubicBezTo>
                  <a:pt x="5596466" y="3011851"/>
                  <a:pt x="5604037" y="3007385"/>
                  <a:pt x="5609659" y="3005209"/>
                </a:cubicBezTo>
                <a:cubicBezTo>
                  <a:pt x="5615280" y="3003033"/>
                  <a:pt x="5620557" y="3001945"/>
                  <a:pt x="5625491" y="3001945"/>
                </a:cubicBezTo>
                <a:cubicBezTo>
                  <a:pt x="5631456" y="3001945"/>
                  <a:pt x="5635815" y="3003949"/>
                  <a:pt x="5638569" y="3007957"/>
                </a:cubicBezTo>
                <a:cubicBezTo>
                  <a:pt x="5640289" y="3010362"/>
                  <a:pt x="5641150" y="3015631"/>
                  <a:pt x="5641150" y="3023762"/>
                </a:cubicBezTo>
                <a:lnTo>
                  <a:pt x="5641150" y="3086808"/>
                </a:lnTo>
                <a:cubicBezTo>
                  <a:pt x="5641150" y="3092880"/>
                  <a:pt x="5640691" y="3096831"/>
                  <a:pt x="5639773" y="3098663"/>
                </a:cubicBezTo>
                <a:cubicBezTo>
                  <a:pt x="5638855" y="3100495"/>
                  <a:pt x="5636962" y="3101812"/>
                  <a:pt x="5634095" y="3102613"/>
                </a:cubicBezTo>
                <a:cubicBezTo>
                  <a:pt x="5633177" y="3102843"/>
                  <a:pt x="5628875" y="3103015"/>
                  <a:pt x="5621188" y="3103129"/>
                </a:cubicBezTo>
                <a:lnTo>
                  <a:pt x="5621188" y="3136341"/>
                </a:lnTo>
                <a:lnTo>
                  <a:pt x="5722201" y="3136341"/>
                </a:lnTo>
                <a:lnTo>
                  <a:pt x="5722201" y="3103129"/>
                </a:lnTo>
                <a:lnTo>
                  <a:pt x="5713769" y="3103129"/>
                </a:lnTo>
                <a:cubicBezTo>
                  <a:pt x="5706885" y="3103129"/>
                  <a:pt x="5702755" y="3102843"/>
                  <a:pt x="5701379" y="3102269"/>
                </a:cubicBezTo>
                <a:cubicBezTo>
                  <a:pt x="5699543" y="3101466"/>
                  <a:pt x="5698196" y="3100204"/>
                  <a:pt x="5697335" y="3098483"/>
                </a:cubicBezTo>
                <a:cubicBezTo>
                  <a:pt x="5696474" y="3096762"/>
                  <a:pt x="5696044" y="3092862"/>
                  <a:pt x="5696044" y="3086781"/>
                </a:cubicBezTo>
                <a:lnTo>
                  <a:pt x="5696044" y="3015195"/>
                </a:lnTo>
                <a:cubicBezTo>
                  <a:pt x="5696044" y="3002231"/>
                  <a:pt x="5694094" y="2992222"/>
                  <a:pt x="5690193" y="2985167"/>
                </a:cubicBezTo>
                <a:cubicBezTo>
                  <a:pt x="5686293" y="2978111"/>
                  <a:pt x="5680069" y="2972232"/>
                  <a:pt x="5671522" y="2967528"/>
                </a:cubicBezTo>
                <a:cubicBezTo>
                  <a:pt x="5662976" y="2962825"/>
                  <a:pt x="5653138" y="2960473"/>
                  <a:pt x="5642010" y="2960473"/>
                </a:cubicBezTo>
                <a:cubicBezTo>
                  <a:pt x="5632374" y="2960473"/>
                  <a:pt x="5622938" y="2962079"/>
                  <a:pt x="5613703" y="2965291"/>
                </a:cubicBezTo>
                <a:cubicBezTo>
                  <a:pt x="5604468" y="2968504"/>
                  <a:pt x="5593368" y="2974526"/>
                  <a:pt x="5580405" y="2983360"/>
                </a:cubicBezTo>
                <a:lnTo>
                  <a:pt x="5580405" y="2960473"/>
                </a:lnTo>
                <a:close/>
                <a:moveTo>
                  <a:pt x="5444707" y="2960473"/>
                </a:moveTo>
                <a:cubicBezTo>
                  <a:pt x="5438511" y="2963685"/>
                  <a:pt x="5433291" y="2965979"/>
                  <a:pt x="5429047" y="2967356"/>
                </a:cubicBezTo>
                <a:cubicBezTo>
                  <a:pt x="5422507" y="2969421"/>
                  <a:pt x="5415079" y="2971199"/>
                  <a:pt x="5406762" y="2972691"/>
                </a:cubicBezTo>
                <a:cubicBezTo>
                  <a:pt x="5398445" y="2974182"/>
                  <a:pt x="5389755" y="2975157"/>
                  <a:pt x="5380691" y="2975616"/>
                </a:cubicBezTo>
                <a:lnTo>
                  <a:pt x="5380691" y="3007968"/>
                </a:lnTo>
                <a:lnTo>
                  <a:pt x="5406160" y="3007968"/>
                </a:lnTo>
                <a:lnTo>
                  <a:pt x="5406160" y="3090051"/>
                </a:lnTo>
                <a:cubicBezTo>
                  <a:pt x="5406160" y="3094525"/>
                  <a:pt x="5405758" y="3097508"/>
                  <a:pt x="5404955" y="3098999"/>
                </a:cubicBezTo>
                <a:cubicBezTo>
                  <a:pt x="5404152" y="3100491"/>
                  <a:pt x="5402919" y="3101552"/>
                  <a:pt x="5401256" y="3102183"/>
                </a:cubicBezTo>
                <a:cubicBezTo>
                  <a:pt x="5399592" y="3102814"/>
                  <a:pt x="5395777" y="3103129"/>
                  <a:pt x="5389812" y="3103129"/>
                </a:cubicBezTo>
                <a:lnTo>
                  <a:pt x="5380691" y="3103129"/>
                </a:lnTo>
                <a:lnTo>
                  <a:pt x="5380691" y="3136341"/>
                </a:lnTo>
                <a:lnTo>
                  <a:pt x="5487038" y="3136341"/>
                </a:lnTo>
                <a:lnTo>
                  <a:pt x="5487038" y="3103129"/>
                </a:lnTo>
                <a:lnTo>
                  <a:pt x="5477746" y="3103129"/>
                </a:lnTo>
                <a:cubicBezTo>
                  <a:pt x="5471551" y="3103129"/>
                  <a:pt x="5467564" y="3102756"/>
                  <a:pt x="5465786" y="3102011"/>
                </a:cubicBezTo>
                <a:cubicBezTo>
                  <a:pt x="5464008" y="3101265"/>
                  <a:pt x="5462775" y="3100204"/>
                  <a:pt x="5462086" y="3098827"/>
                </a:cubicBezTo>
                <a:cubicBezTo>
                  <a:pt x="5461399" y="3097451"/>
                  <a:pt x="5461054" y="3093722"/>
                  <a:pt x="5461054" y="3087642"/>
                </a:cubicBezTo>
                <a:lnTo>
                  <a:pt x="5461054" y="2960473"/>
                </a:lnTo>
                <a:close/>
                <a:moveTo>
                  <a:pt x="5121019" y="2960473"/>
                </a:moveTo>
                <a:cubicBezTo>
                  <a:pt x="5103007" y="2960473"/>
                  <a:pt x="5086889" y="2964345"/>
                  <a:pt x="5072664" y="2972088"/>
                </a:cubicBezTo>
                <a:cubicBezTo>
                  <a:pt x="5058438" y="2979832"/>
                  <a:pt x="5047310" y="2990559"/>
                  <a:pt x="5039280" y="3004268"/>
                </a:cubicBezTo>
                <a:cubicBezTo>
                  <a:pt x="5031249" y="3017977"/>
                  <a:pt x="5027234" y="3033092"/>
                  <a:pt x="5027234" y="3049612"/>
                </a:cubicBezTo>
                <a:cubicBezTo>
                  <a:pt x="5027234" y="3074736"/>
                  <a:pt x="5036182" y="3096160"/>
                  <a:pt x="5054079" y="3113884"/>
                </a:cubicBezTo>
                <a:cubicBezTo>
                  <a:pt x="5071975" y="3131609"/>
                  <a:pt x="5094002" y="3140471"/>
                  <a:pt x="5120158" y="3140471"/>
                </a:cubicBezTo>
                <a:cubicBezTo>
                  <a:pt x="5136449" y="3140471"/>
                  <a:pt x="5151621" y="3137001"/>
                  <a:pt x="5165674" y="3130060"/>
                </a:cubicBezTo>
                <a:cubicBezTo>
                  <a:pt x="5179728" y="3123120"/>
                  <a:pt x="5193523" y="3111905"/>
                  <a:pt x="5207060" y="3096418"/>
                </a:cubicBezTo>
                <a:lnTo>
                  <a:pt x="5183485" y="3072671"/>
                </a:lnTo>
                <a:cubicBezTo>
                  <a:pt x="5174652" y="3082078"/>
                  <a:pt x="5165703" y="3089104"/>
                  <a:pt x="5156640" y="3093751"/>
                </a:cubicBezTo>
                <a:cubicBezTo>
                  <a:pt x="5147577" y="3098397"/>
                  <a:pt x="5139202" y="3100720"/>
                  <a:pt x="5131516" y="3100720"/>
                </a:cubicBezTo>
                <a:cubicBezTo>
                  <a:pt x="5119470" y="3100720"/>
                  <a:pt x="5109288" y="3096217"/>
                  <a:pt x="5100971" y="3087212"/>
                </a:cubicBezTo>
                <a:cubicBezTo>
                  <a:pt x="5092654" y="3078206"/>
                  <a:pt x="5088380" y="3066418"/>
                  <a:pt x="5088152" y="3051849"/>
                </a:cubicBezTo>
                <a:lnTo>
                  <a:pt x="5203963" y="3051849"/>
                </a:lnTo>
                <a:cubicBezTo>
                  <a:pt x="5203963" y="3041639"/>
                  <a:pt x="5203619" y="3034181"/>
                  <a:pt x="5202930" y="3029478"/>
                </a:cubicBezTo>
                <a:cubicBezTo>
                  <a:pt x="5201324" y="3020071"/>
                  <a:pt x="5198370" y="3010979"/>
                  <a:pt x="5194068" y="3002203"/>
                </a:cubicBezTo>
                <a:cubicBezTo>
                  <a:pt x="5189766" y="2993427"/>
                  <a:pt x="5184087" y="2985941"/>
                  <a:pt x="5177032" y="2979746"/>
                </a:cubicBezTo>
                <a:cubicBezTo>
                  <a:pt x="5169976" y="2973551"/>
                  <a:pt x="5161745" y="2968790"/>
                  <a:pt x="5152338" y="2965463"/>
                </a:cubicBezTo>
                <a:cubicBezTo>
                  <a:pt x="5142931" y="2962136"/>
                  <a:pt x="5132491" y="2960473"/>
                  <a:pt x="5121019" y="2960473"/>
                </a:cubicBezTo>
                <a:close/>
                <a:moveTo>
                  <a:pt x="4650039" y="2960473"/>
                </a:moveTo>
                <a:cubicBezTo>
                  <a:pt x="4632069" y="2967670"/>
                  <a:pt x="4612783" y="2972545"/>
                  <a:pt x="4592181" y="2975100"/>
                </a:cubicBezTo>
                <a:lnTo>
                  <a:pt x="4592181" y="3008312"/>
                </a:lnTo>
                <a:lnTo>
                  <a:pt x="4617650" y="3008312"/>
                </a:lnTo>
                <a:lnTo>
                  <a:pt x="4617650" y="3088357"/>
                </a:lnTo>
                <a:cubicBezTo>
                  <a:pt x="4617650" y="3093396"/>
                  <a:pt x="4617162" y="3096774"/>
                  <a:pt x="4616187" y="3098491"/>
                </a:cubicBezTo>
                <a:cubicBezTo>
                  <a:pt x="4615212" y="3100208"/>
                  <a:pt x="4613778" y="3101411"/>
                  <a:pt x="4611885" y="3102098"/>
                </a:cubicBezTo>
                <a:cubicBezTo>
                  <a:pt x="4609992" y="3102786"/>
                  <a:pt x="4605087" y="3103129"/>
                  <a:pt x="4597172" y="3103129"/>
                </a:cubicBezTo>
                <a:lnTo>
                  <a:pt x="4592181" y="3103129"/>
                </a:lnTo>
                <a:lnTo>
                  <a:pt x="4592181" y="3136341"/>
                </a:lnTo>
                <a:lnTo>
                  <a:pt x="4692161" y="3136341"/>
                </a:lnTo>
                <a:lnTo>
                  <a:pt x="4692161" y="3103129"/>
                </a:lnTo>
                <a:lnTo>
                  <a:pt x="4686606" y="3103129"/>
                </a:lnTo>
                <a:cubicBezTo>
                  <a:pt x="4680472" y="3103129"/>
                  <a:pt x="4676595" y="3102270"/>
                  <a:pt x="4674974" y="3100552"/>
                </a:cubicBezTo>
                <a:cubicBezTo>
                  <a:pt x="4673354" y="3098834"/>
                  <a:pt x="4672544" y="3094253"/>
                  <a:pt x="4672544" y="3086808"/>
                </a:cubicBezTo>
                <a:lnTo>
                  <a:pt x="4672544" y="3018607"/>
                </a:lnTo>
                <a:cubicBezTo>
                  <a:pt x="4682066" y="3011851"/>
                  <a:pt x="4689637" y="3007385"/>
                  <a:pt x="4695259" y="3005209"/>
                </a:cubicBezTo>
                <a:cubicBezTo>
                  <a:pt x="4700880" y="3003033"/>
                  <a:pt x="4706157" y="3001945"/>
                  <a:pt x="4711090" y="3001945"/>
                </a:cubicBezTo>
                <a:cubicBezTo>
                  <a:pt x="4717056" y="3001945"/>
                  <a:pt x="4721415" y="3003949"/>
                  <a:pt x="4724169" y="3007957"/>
                </a:cubicBezTo>
                <a:cubicBezTo>
                  <a:pt x="4725890" y="3010362"/>
                  <a:pt x="4726750" y="3015631"/>
                  <a:pt x="4726750" y="3023762"/>
                </a:cubicBezTo>
                <a:lnTo>
                  <a:pt x="4726750" y="3086808"/>
                </a:lnTo>
                <a:cubicBezTo>
                  <a:pt x="4726750" y="3092880"/>
                  <a:pt x="4726292" y="3096831"/>
                  <a:pt x="4725373" y="3098663"/>
                </a:cubicBezTo>
                <a:cubicBezTo>
                  <a:pt x="4724455" y="3100495"/>
                  <a:pt x="4722563" y="3101812"/>
                  <a:pt x="4719694" y="3102613"/>
                </a:cubicBezTo>
                <a:cubicBezTo>
                  <a:pt x="4718777" y="3102843"/>
                  <a:pt x="4714475" y="3103015"/>
                  <a:pt x="4706788" y="3103129"/>
                </a:cubicBezTo>
                <a:lnTo>
                  <a:pt x="4706788" y="3136341"/>
                </a:lnTo>
                <a:lnTo>
                  <a:pt x="4807801" y="3136341"/>
                </a:lnTo>
                <a:lnTo>
                  <a:pt x="4807801" y="3103129"/>
                </a:lnTo>
                <a:lnTo>
                  <a:pt x="4799369" y="3103129"/>
                </a:lnTo>
                <a:cubicBezTo>
                  <a:pt x="4792486" y="3103129"/>
                  <a:pt x="4788356" y="3102843"/>
                  <a:pt x="4786979" y="3102269"/>
                </a:cubicBezTo>
                <a:cubicBezTo>
                  <a:pt x="4785143" y="3101466"/>
                  <a:pt x="4783795" y="3100204"/>
                  <a:pt x="4782935" y="3098483"/>
                </a:cubicBezTo>
                <a:cubicBezTo>
                  <a:pt x="4782075" y="3096762"/>
                  <a:pt x="4781644" y="3092862"/>
                  <a:pt x="4781644" y="3086781"/>
                </a:cubicBezTo>
                <a:lnTo>
                  <a:pt x="4781644" y="3015195"/>
                </a:lnTo>
                <a:cubicBezTo>
                  <a:pt x="4781644" y="3002231"/>
                  <a:pt x="4779694" y="2992222"/>
                  <a:pt x="4775794" y="2985167"/>
                </a:cubicBezTo>
                <a:cubicBezTo>
                  <a:pt x="4771893" y="2978111"/>
                  <a:pt x="4765670" y="2972232"/>
                  <a:pt x="4757123" y="2967528"/>
                </a:cubicBezTo>
                <a:cubicBezTo>
                  <a:pt x="4748576" y="2962825"/>
                  <a:pt x="4738739" y="2960473"/>
                  <a:pt x="4727610" y="2960473"/>
                </a:cubicBezTo>
                <a:cubicBezTo>
                  <a:pt x="4717974" y="2960473"/>
                  <a:pt x="4708538" y="2962079"/>
                  <a:pt x="4699303" y="2965291"/>
                </a:cubicBezTo>
                <a:cubicBezTo>
                  <a:pt x="4690068" y="2968504"/>
                  <a:pt x="4678968" y="2974526"/>
                  <a:pt x="4666005" y="2983360"/>
                </a:cubicBezTo>
                <a:lnTo>
                  <a:pt x="4666005" y="2960473"/>
                </a:lnTo>
                <a:close/>
                <a:moveTo>
                  <a:pt x="4475961" y="2960473"/>
                </a:moveTo>
                <a:cubicBezTo>
                  <a:pt x="4460014" y="2960473"/>
                  <a:pt x="4445674" y="2962997"/>
                  <a:pt x="4432941" y="2968044"/>
                </a:cubicBezTo>
                <a:cubicBezTo>
                  <a:pt x="4420206" y="2973092"/>
                  <a:pt x="4410626" y="2979574"/>
                  <a:pt x="4404202" y="2987490"/>
                </a:cubicBezTo>
                <a:cubicBezTo>
                  <a:pt x="4399384" y="2993455"/>
                  <a:pt x="4396975" y="3000281"/>
                  <a:pt x="4396975" y="3007968"/>
                </a:cubicBezTo>
                <a:cubicBezTo>
                  <a:pt x="4396975" y="3014736"/>
                  <a:pt x="4399326" y="3020415"/>
                  <a:pt x="4404030" y="3025004"/>
                </a:cubicBezTo>
                <a:cubicBezTo>
                  <a:pt x="4408734" y="3029593"/>
                  <a:pt x="4414756" y="3031887"/>
                  <a:pt x="4422099" y="3031887"/>
                </a:cubicBezTo>
                <a:cubicBezTo>
                  <a:pt x="4427950" y="3031887"/>
                  <a:pt x="4433026" y="3030338"/>
                  <a:pt x="4437328" y="3027241"/>
                </a:cubicBezTo>
                <a:cubicBezTo>
                  <a:pt x="4441630" y="3024143"/>
                  <a:pt x="4445330" y="3019038"/>
                  <a:pt x="4448427" y="3011925"/>
                </a:cubicBezTo>
                <a:cubicBezTo>
                  <a:pt x="4450836" y="3006304"/>
                  <a:pt x="4452959" y="3002518"/>
                  <a:pt x="4454794" y="3000568"/>
                </a:cubicBezTo>
                <a:cubicBezTo>
                  <a:pt x="4456630" y="2998618"/>
                  <a:pt x="4459096" y="2997012"/>
                  <a:pt x="4462194" y="2995750"/>
                </a:cubicBezTo>
                <a:cubicBezTo>
                  <a:pt x="4465292" y="2994488"/>
                  <a:pt x="4468733" y="2993857"/>
                  <a:pt x="4472519" y="2993857"/>
                </a:cubicBezTo>
                <a:cubicBezTo>
                  <a:pt x="4477452" y="2993857"/>
                  <a:pt x="4481582" y="2994804"/>
                  <a:pt x="4484909" y="2996696"/>
                </a:cubicBezTo>
                <a:cubicBezTo>
                  <a:pt x="4488236" y="2998589"/>
                  <a:pt x="4490531" y="3000970"/>
                  <a:pt x="4491792" y="3003838"/>
                </a:cubicBezTo>
                <a:cubicBezTo>
                  <a:pt x="4493054" y="3006706"/>
                  <a:pt x="4493685" y="3011925"/>
                  <a:pt x="4493685" y="3019497"/>
                </a:cubicBezTo>
                <a:lnTo>
                  <a:pt x="4493685" y="3032231"/>
                </a:lnTo>
                <a:cubicBezTo>
                  <a:pt x="4472920" y="3033837"/>
                  <a:pt x="4455282" y="3036505"/>
                  <a:pt x="4440770" y="3040233"/>
                </a:cubicBezTo>
                <a:cubicBezTo>
                  <a:pt x="4426258" y="3043962"/>
                  <a:pt x="4415531" y="3048235"/>
                  <a:pt x="4408590" y="3053053"/>
                </a:cubicBezTo>
                <a:cubicBezTo>
                  <a:pt x="4401650" y="3057872"/>
                  <a:pt x="4396430" y="3063493"/>
                  <a:pt x="4392931" y="3069917"/>
                </a:cubicBezTo>
                <a:cubicBezTo>
                  <a:pt x="4389432" y="3076342"/>
                  <a:pt x="4387682" y="3083397"/>
                  <a:pt x="4387682" y="3091083"/>
                </a:cubicBezTo>
                <a:cubicBezTo>
                  <a:pt x="4387682" y="3104621"/>
                  <a:pt x="4392730" y="3116007"/>
                  <a:pt x="4402826" y="3125242"/>
                </a:cubicBezTo>
                <a:cubicBezTo>
                  <a:pt x="4412921" y="3134477"/>
                  <a:pt x="4426171" y="3139095"/>
                  <a:pt x="4442576" y="3139095"/>
                </a:cubicBezTo>
                <a:cubicBezTo>
                  <a:pt x="4451295" y="3139095"/>
                  <a:pt x="4460330" y="3137517"/>
                  <a:pt x="4469679" y="3134362"/>
                </a:cubicBezTo>
                <a:cubicBezTo>
                  <a:pt x="4479029" y="3131208"/>
                  <a:pt x="4489440" y="3125901"/>
                  <a:pt x="4500912" y="3118445"/>
                </a:cubicBezTo>
                <a:cubicBezTo>
                  <a:pt x="4505960" y="3125328"/>
                  <a:pt x="4512213" y="3130490"/>
                  <a:pt x="4519669" y="3133932"/>
                </a:cubicBezTo>
                <a:cubicBezTo>
                  <a:pt x="4527126" y="3137374"/>
                  <a:pt x="4536133" y="3139095"/>
                  <a:pt x="4546686" y="3139095"/>
                </a:cubicBezTo>
                <a:cubicBezTo>
                  <a:pt x="4555635" y="3139095"/>
                  <a:pt x="4564985" y="3137546"/>
                  <a:pt x="4574736" y="3134448"/>
                </a:cubicBezTo>
                <a:lnTo>
                  <a:pt x="4574736" y="3100892"/>
                </a:lnTo>
                <a:cubicBezTo>
                  <a:pt x="4569344" y="3102728"/>
                  <a:pt x="4565042" y="3103646"/>
                  <a:pt x="4561830" y="3103646"/>
                </a:cubicBezTo>
                <a:cubicBezTo>
                  <a:pt x="4558617" y="3103646"/>
                  <a:pt x="4555692" y="3102843"/>
                  <a:pt x="4553053" y="3101236"/>
                </a:cubicBezTo>
                <a:cubicBezTo>
                  <a:pt x="4550415" y="3099630"/>
                  <a:pt x="4548695" y="3097766"/>
                  <a:pt x="4547891" y="3095644"/>
                </a:cubicBezTo>
                <a:cubicBezTo>
                  <a:pt x="4547088" y="3093521"/>
                  <a:pt x="4546686" y="3088674"/>
                  <a:pt x="4546686" y="3081103"/>
                </a:cubicBezTo>
                <a:lnTo>
                  <a:pt x="4546686" y="3019497"/>
                </a:lnTo>
                <a:cubicBezTo>
                  <a:pt x="4546686" y="3004813"/>
                  <a:pt x="4544478" y="2993886"/>
                  <a:pt x="4540061" y="2986716"/>
                </a:cubicBezTo>
                <a:cubicBezTo>
                  <a:pt x="4535644" y="2979545"/>
                  <a:pt x="4527843" y="2973379"/>
                  <a:pt x="4516658" y="2968217"/>
                </a:cubicBezTo>
                <a:cubicBezTo>
                  <a:pt x="4505473" y="2963054"/>
                  <a:pt x="4491907" y="2960473"/>
                  <a:pt x="4475961" y="2960473"/>
                </a:cubicBezTo>
                <a:close/>
                <a:moveTo>
                  <a:pt x="4049512" y="2960473"/>
                </a:moveTo>
                <a:cubicBezTo>
                  <a:pt x="4029780" y="2960473"/>
                  <a:pt x="4012658" y="2964374"/>
                  <a:pt x="3998146" y="2972174"/>
                </a:cubicBezTo>
                <a:cubicBezTo>
                  <a:pt x="3983633" y="2979975"/>
                  <a:pt x="3972219" y="2990874"/>
                  <a:pt x="3963901" y="3004870"/>
                </a:cubicBezTo>
                <a:cubicBezTo>
                  <a:pt x="3955584" y="3018866"/>
                  <a:pt x="3951425" y="3034296"/>
                  <a:pt x="3951425" y="3051161"/>
                </a:cubicBezTo>
                <a:cubicBezTo>
                  <a:pt x="3951425" y="3076055"/>
                  <a:pt x="3960345" y="3097164"/>
                  <a:pt x="3978184" y="3114487"/>
                </a:cubicBezTo>
                <a:cubicBezTo>
                  <a:pt x="3996023" y="3131810"/>
                  <a:pt x="4018251" y="3140471"/>
                  <a:pt x="4044866" y="3140471"/>
                </a:cubicBezTo>
                <a:cubicBezTo>
                  <a:pt x="4061501" y="3140471"/>
                  <a:pt x="4077103" y="3136743"/>
                  <a:pt x="4091673" y="3129286"/>
                </a:cubicBezTo>
                <a:cubicBezTo>
                  <a:pt x="4106242" y="3121829"/>
                  <a:pt x="4120296" y="3109898"/>
                  <a:pt x="4133833" y="3093493"/>
                </a:cubicBezTo>
                <a:lnTo>
                  <a:pt x="4108537" y="3071294"/>
                </a:lnTo>
                <a:cubicBezTo>
                  <a:pt x="4099129" y="3082078"/>
                  <a:pt x="4090353" y="3089649"/>
                  <a:pt x="4082208" y="3094009"/>
                </a:cubicBezTo>
                <a:cubicBezTo>
                  <a:pt x="4074063" y="3098368"/>
                  <a:pt x="4065975" y="3100548"/>
                  <a:pt x="4057944" y="3100548"/>
                </a:cubicBezTo>
                <a:cubicBezTo>
                  <a:pt x="4049570" y="3100548"/>
                  <a:pt x="4041912" y="3098368"/>
                  <a:pt x="4034971" y="3094009"/>
                </a:cubicBezTo>
                <a:cubicBezTo>
                  <a:pt x="4028031" y="3089649"/>
                  <a:pt x="4022495" y="3083254"/>
                  <a:pt x="4018366" y="3074822"/>
                </a:cubicBezTo>
                <a:cubicBezTo>
                  <a:pt x="4014236" y="3066390"/>
                  <a:pt x="4012170" y="3056896"/>
                  <a:pt x="4012170" y="3046342"/>
                </a:cubicBezTo>
                <a:cubicBezTo>
                  <a:pt x="4012170" y="3036706"/>
                  <a:pt x="4013920" y="3027987"/>
                  <a:pt x="4017419" y="3020185"/>
                </a:cubicBezTo>
                <a:cubicBezTo>
                  <a:pt x="4020918" y="3012384"/>
                  <a:pt x="4025392" y="3006562"/>
                  <a:pt x="4030841" y="3002719"/>
                </a:cubicBezTo>
                <a:cubicBezTo>
                  <a:pt x="4036291" y="2998876"/>
                  <a:pt x="4041998" y="2996954"/>
                  <a:pt x="4047963" y="2996954"/>
                </a:cubicBezTo>
                <a:cubicBezTo>
                  <a:pt x="4051634" y="2996954"/>
                  <a:pt x="4054904" y="2997614"/>
                  <a:pt x="4057772" y="2998933"/>
                </a:cubicBezTo>
                <a:cubicBezTo>
                  <a:pt x="4060640" y="3000253"/>
                  <a:pt x="4063107" y="3002117"/>
                  <a:pt x="4065172" y="3004526"/>
                </a:cubicBezTo>
                <a:cubicBezTo>
                  <a:pt x="4067237" y="3006935"/>
                  <a:pt x="4070162" y="3011868"/>
                  <a:pt x="4073948" y="3019325"/>
                </a:cubicBezTo>
                <a:cubicBezTo>
                  <a:pt x="4076931" y="3025291"/>
                  <a:pt x="4078938" y="3028847"/>
                  <a:pt x="4079971" y="3029994"/>
                </a:cubicBezTo>
                <a:cubicBezTo>
                  <a:pt x="4082266" y="3032633"/>
                  <a:pt x="4085133" y="3034813"/>
                  <a:pt x="4088575" y="3036533"/>
                </a:cubicBezTo>
                <a:cubicBezTo>
                  <a:pt x="4092017" y="3038254"/>
                  <a:pt x="4095917" y="3039115"/>
                  <a:pt x="4100277" y="3039115"/>
                </a:cubicBezTo>
                <a:cubicBezTo>
                  <a:pt x="4105668" y="3039115"/>
                  <a:pt x="4110774" y="3037853"/>
                  <a:pt x="4115592" y="3035329"/>
                </a:cubicBezTo>
                <a:cubicBezTo>
                  <a:pt x="4120410" y="3032805"/>
                  <a:pt x="4123995" y="3029507"/>
                  <a:pt x="4126347" y="3025434"/>
                </a:cubicBezTo>
                <a:cubicBezTo>
                  <a:pt x="4128699" y="3021362"/>
                  <a:pt x="4129875" y="3016744"/>
                  <a:pt x="4129875" y="3011582"/>
                </a:cubicBezTo>
                <a:cubicBezTo>
                  <a:pt x="4129875" y="2999421"/>
                  <a:pt x="4122389" y="2987863"/>
                  <a:pt x="4107418" y="2976907"/>
                </a:cubicBezTo>
                <a:cubicBezTo>
                  <a:pt x="4092447" y="2965951"/>
                  <a:pt x="4073145" y="2960473"/>
                  <a:pt x="4049512" y="2960473"/>
                </a:cubicBezTo>
                <a:close/>
                <a:moveTo>
                  <a:pt x="3684434" y="2959596"/>
                </a:moveTo>
                <a:lnTo>
                  <a:pt x="3707662" y="3025520"/>
                </a:lnTo>
                <a:lnTo>
                  <a:pt x="3659987" y="3025520"/>
                </a:lnTo>
                <a:close/>
                <a:moveTo>
                  <a:pt x="8407864" y="2950836"/>
                </a:moveTo>
                <a:cubicBezTo>
                  <a:pt x="8401096" y="2950836"/>
                  <a:pt x="8394672" y="2952648"/>
                  <a:pt x="8388591" y="2956273"/>
                </a:cubicBezTo>
                <a:cubicBezTo>
                  <a:pt x="8382511" y="2959897"/>
                  <a:pt x="8376431" y="2966025"/>
                  <a:pt x="8370350" y="2974656"/>
                </a:cubicBezTo>
                <a:cubicBezTo>
                  <a:pt x="8363697" y="2969927"/>
                  <a:pt x="8356154" y="2966381"/>
                  <a:pt x="8347722" y="2964018"/>
                </a:cubicBezTo>
                <a:cubicBezTo>
                  <a:pt x="8339290" y="2961655"/>
                  <a:pt x="8329969" y="2960473"/>
                  <a:pt x="8319758" y="2960473"/>
                </a:cubicBezTo>
                <a:cubicBezTo>
                  <a:pt x="8296814" y="2960473"/>
                  <a:pt x="8278315" y="2966498"/>
                  <a:pt x="8264262" y="2978550"/>
                </a:cubicBezTo>
                <a:cubicBezTo>
                  <a:pt x="8250208" y="2990601"/>
                  <a:pt x="8243181" y="3005234"/>
                  <a:pt x="8243181" y="3022449"/>
                </a:cubicBezTo>
                <a:cubicBezTo>
                  <a:pt x="8243181" y="3028992"/>
                  <a:pt x="8244242" y="3035362"/>
                  <a:pt x="8246365" y="3041560"/>
                </a:cubicBezTo>
                <a:cubicBezTo>
                  <a:pt x="8248488" y="3047758"/>
                  <a:pt x="8251241" y="3053009"/>
                  <a:pt x="8254625" y="3057312"/>
                </a:cubicBezTo>
                <a:cubicBezTo>
                  <a:pt x="8258009" y="3061616"/>
                  <a:pt x="8262684" y="3065605"/>
                  <a:pt x="8268650" y="3069278"/>
                </a:cubicBezTo>
                <a:cubicBezTo>
                  <a:pt x="8257981" y="3075818"/>
                  <a:pt x="8249979" y="3082417"/>
                  <a:pt x="8244644" y="3089074"/>
                </a:cubicBezTo>
                <a:cubicBezTo>
                  <a:pt x="8239310" y="3095730"/>
                  <a:pt x="8236642" y="3102502"/>
                  <a:pt x="8236642" y="3109389"/>
                </a:cubicBezTo>
                <a:cubicBezTo>
                  <a:pt x="8236642" y="3115702"/>
                  <a:pt x="8239510" y="3121842"/>
                  <a:pt x="8245246" y="3127810"/>
                </a:cubicBezTo>
                <a:cubicBezTo>
                  <a:pt x="8249491" y="3132286"/>
                  <a:pt x="8255858" y="3136073"/>
                  <a:pt x="8264348" y="3139173"/>
                </a:cubicBezTo>
                <a:cubicBezTo>
                  <a:pt x="8250581" y="3145934"/>
                  <a:pt x="8241489" y="3151922"/>
                  <a:pt x="8237073" y="3157136"/>
                </a:cubicBezTo>
                <a:cubicBezTo>
                  <a:pt x="8232656" y="3162351"/>
                  <a:pt x="8230447" y="3168224"/>
                  <a:pt x="8230447" y="3174756"/>
                </a:cubicBezTo>
                <a:cubicBezTo>
                  <a:pt x="8230447" y="3180487"/>
                  <a:pt x="8233401" y="3186532"/>
                  <a:pt x="8239310" y="3192893"/>
                </a:cubicBezTo>
                <a:cubicBezTo>
                  <a:pt x="8245218" y="3199254"/>
                  <a:pt x="8255227" y="3204526"/>
                  <a:pt x="8269338" y="3208709"/>
                </a:cubicBezTo>
                <a:cubicBezTo>
                  <a:pt x="8283449" y="3212891"/>
                  <a:pt x="8301288" y="3214983"/>
                  <a:pt x="8322856" y="3214983"/>
                </a:cubicBezTo>
                <a:cubicBezTo>
                  <a:pt x="8347406" y="3214983"/>
                  <a:pt x="8367741" y="3212176"/>
                  <a:pt x="8383859" y="3206562"/>
                </a:cubicBezTo>
                <a:cubicBezTo>
                  <a:pt x="8399977" y="3200948"/>
                  <a:pt x="8411593" y="3193758"/>
                  <a:pt x="8418706" y="3184992"/>
                </a:cubicBezTo>
                <a:cubicBezTo>
                  <a:pt x="8425819" y="3176227"/>
                  <a:pt x="8429375" y="3166688"/>
                  <a:pt x="8429375" y="3156376"/>
                </a:cubicBezTo>
                <a:cubicBezTo>
                  <a:pt x="8429375" y="3144688"/>
                  <a:pt x="8424671" y="3134604"/>
                  <a:pt x="8415264" y="3126124"/>
                </a:cubicBezTo>
                <a:cubicBezTo>
                  <a:pt x="8405857" y="3117760"/>
                  <a:pt x="8390542" y="3112088"/>
                  <a:pt x="8369318" y="3109109"/>
                </a:cubicBezTo>
                <a:lnTo>
                  <a:pt x="8298076" y="3098975"/>
                </a:lnTo>
                <a:cubicBezTo>
                  <a:pt x="8290734" y="3097944"/>
                  <a:pt x="8287062" y="3095654"/>
                  <a:pt x="8287062" y="3092102"/>
                </a:cubicBezTo>
                <a:cubicBezTo>
                  <a:pt x="8287062" y="3090500"/>
                  <a:pt x="8287865" y="3088782"/>
                  <a:pt x="8289472" y="3086949"/>
                </a:cubicBezTo>
                <a:cubicBezTo>
                  <a:pt x="8291078" y="3085117"/>
                  <a:pt x="8293430" y="3083225"/>
                  <a:pt x="8296527" y="3081275"/>
                </a:cubicBezTo>
                <a:cubicBezTo>
                  <a:pt x="8301116" y="3082307"/>
                  <a:pt x="8305676" y="3083082"/>
                  <a:pt x="8310208" y="3083598"/>
                </a:cubicBezTo>
                <a:cubicBezTo>
                  <a:pt x="8314739" y="3084114"/>
                  <a:pt x="8319242" y="3084372"/>
                  <a:pt x="8323716" y="3084372"/>
                </a:cubicBezTo>
                <a:cubicBezTo>
                  <a:pt x="8339203" y="3084372"/>
                  <a:pt x="8352482" y="3081729"/>
                  <a:pt x="8363553" y="3076442"/>
                </a:cubicBezTo>
                <a:cubicBezTo>
                  <a:pt x="8374624" y="3071155"/>
                  <a:pt x="8383285" y="3063742"/>
                  <a:pt x="8389538" y="3054203"/>
                </a:cubicBezTo>
                <a:cubicBezTo>
                  <a:pt x="8395790" y="3044664"/>
                  <a:pt x="8398916" y="3034838"/>
                  <a:pt x="8398916" y="3024724"/>
                </a:cubicBezTo>
                <a:cubicBezTo>
                  <a:pt x="8398916" y="3015185"/>
                  <a:pt x="8395761" y="3005186"/>
                  <a:pt x="8389452" y="2994728"/>
                </a:cubicBezTo>
                <a:cubicBezTo>
                  <a:pt x="8392549" y="2992426"/>
                  <a:pt x="8395647" y="2991276"/>
                  <a:pt x="8398744" y="2991276"/>
                </a:cubicBezTo>
                <a:lnTo>
                  <a:pt x="8404595" y="2991448"/>
                </a:lnTo>
                <a:lnTo>
                  <a:pt x="8410274" y="2991620"/>
                </a:lnTo>
                <a:cubicBezTo>
                  <a:pt x="8415780" y="2991620"/>
                  <a:pt x="8420398" y="2989756"/>
                  <a:pt x="8424126" y="2986027"/>
                </a:cubicBezTo>
                <a:cubicBezTo>
                  <a:pt x="8427854" y="2982299"/>
                  <a:pt x="8429719" y="2977624"/>
                  <a:pt x="8429719" y="2972003"/>
                </a:cubicBezTo>
                <a:cubicBezTo>
                  <a:pt x="8429719" y="2965808"/>
                  <a:pt x="8427768" y="2960731"/>
                  <a:pt x="8423868" y="2956773"/>
                </a:cubicBezTo>
                <a:cubicBezTo>
                  <a:pt x="8419968" y="2952815"/>
                  <a:pt x="8414633" y="2950836"/>
                  <a:pt x="8407864" y="2950836"/>
                </a:cubicBezTo>
                <a:close/>
                <a:moveTo>
                  <a:pt x="6045665" y="2950836"/>
                </a:moveTo>
                <a:cubicBezTo>
                  <a:pt x="6038896" y="2950836"/>
                  <a:pt x="6032472" y="2952648"/>
                  <a:pt x="6026391" y="2956273"/>
                </a:cubicBezTo>
                <a:cubicBezTo>
                  <a:pt x="6020311" y="2959897"/>
                  <a:pt x="6014231" y="2966025"/>
                  <a:pt x="6008151" y="2974656"/>
                </a:cubicBezTo>
                <a:cubicBezTo>
                  <a:pt x="6001497" y="2969927"/>
                  <a:pt x="5993954" y="2966381"/>
                  <a:pt x="5985522" y="2964018"/>
                </a:cubicBezTo>
                <a:cubicBezTo>
                  <a:pt x="5977090" y="2961655"/>
                  <a:pt x="5967768" y="2960473"/>
                  <a:pt x="5957558" y="2960473"/>
                </a:cubicBezTo>
                <a:cubicBezTo>
                  <a:pt x="5934614" y="2960473"/>
                  <a:pt x="5916115" y="2966498"/>
                  <a:pt x="5902062" y="2978550"/>
                </a:cubicBezTo>
                <a:cubicBezTo>
                  <a:pt x="5888008" y="2990601"/>
                  <a:pt x="5880982" y="3005234"/>
                  <a:pt x="5880982" y="3022449"/>
                </a:cubicBezTo>
                <a:cubicBezTo>
                  <a:pt x="5880982" y="3028992"/>
                  <a:pt x="5882043" y="3035362"/>
                  <a:pt x="5884165" y="3041560"/>
                </a:cubicBezTo>
                <a:cubicBezTo>
                  <a:pt x="5886287" y="3047758"/>
                  <a:pt x="5889041" y="3053009"/>
                  <a:pt x="5892425" y="3057312"/>
                </a:cubicBezTo>
                <a:cubicBezTo>
                  <a:pt x="5895809" y="3061616"/>
                  <a:pt x="5900485" y="3065605"/>
                  <a:pt x="5906450" y="3069278"/>
                </a:cubicBezTo>
                <a:cubicBezTo>
                  <a:pt x="5895781" y="3075818"/>
                  <a:pt x="5887779" y="3082417"/>
                  <a:pt x="5882444" y="3089074"/>
                </a:cubicBezTo>
                <a:cubicBezTo>
                  <a:pt x="5877110" y="3095730"/>
                  <a:pt x="5874442" y="3102502"/>
                  <a:pt x="5874442" y="3109389"/>
                </a:cubicBezTo>
                <a:cubicBezTo>
                  <a:pt x="5874442" y="3115702"/>
                  <a:pt x="5877311" y="3121842"/>
                  <a:pt x="5883047" y="3127810"/>
                </a:cubicBezTo>
                <a:cubicBezTo>
                  <a:pt x="5887291" y="3132286"/>
                  <a:pt x="5893658" y="3136073"/>
                  <a:pt x="5902148" y="3139173"/>
                </a:cubicBezTo>
                <a:cubicBezTo>
                  <a:pt x="5888382" y="3145934"/>
                  <a:pt x="5879290" y="3151922"/>
                  <a:pt x="5874873" y="3157136"/>
                </a:cubicBezTo>
                <a:cubicBezTo>
                  <a:pt x="5870456" y="3162351"/>
                  <a:pt x="5868247" y="3168224"/>
                  <a:pt x="5868247" y="3174756"/>
                </a:cubicBezTo>
                <a:cubicBezTo>
                  <a:pt x="5868247" y="3180487"/>
                  <a:pt x="5871202" y="3186532"/>
                  <a:pt x="5877110" y="3192893"/>
                </a:cubicBezTo>
                <a:cubicBezTo>
                  <a:pt x="5883018" y="3199254"/>
                  <a:pt x="5893027" y="3204526"/>
                  <a:pt x="5907138" y="3208709"/>
                </a:cubicBezTo>
                <a:cubicBezTo>
                  <a:pt x="5921249" y="3212891"/>
                  <a:pt x="5939088" y="3214983"/>
                  <a:pt x="5960656" y="3214983"/>
                </a:cubicBezTo>
                <a:cubicBezTo>
                  <a:pt x="5985206" y="3214983"/>
                  <a:pt x="6005541" y="3212176"/>
                  <a:pt x="6021659" y="3206562"/>
                </a:cubicBezTo>
                <a:cubicBezTo>
                  <a:pt x="6037778" y="3200948"/>
                  <a:pt x="6049393" y="3193758"/>
                  <a:pt x="6056506" y="3184992"/>
                </a:cubicBezTo>
                <a:cubicBezTo>
                  <a:pt x="6063618" y="3176227"/>
                  <a:pt x="6067176" y="3166688"/>
                  <a:pt x="6067176" y="3156376"/>
                </a:cubicBezTo>
                <a:cubicBezTo>
                  <a:pt x="6067176" y="3144688"/>
                  <a:pt x="6062472" y="3134604"/>
                  <a:pt x="6053064" y="3126124"/>
                </a:cubicBezTo>
                <a:cubicBezTo>
                  <a:pt x="6043657" y="3117760"/>
                  <a:pt x="6028342" y="3112088"/>
                  <a:pt x="6007118" y="3109109"/>
                </a:cubicBezTo>
                <a:lnTo>
                  <a:pt x="5935876" y="3098975"/>
                </a:lnTo>
                <a:cubicBezTo>
                  <a:pt x="5928534" y="3097944"/>
                  <a:pt x="5924863" y="3095654"/>
                  <a:pt x="5924863" y="3092102"/>
                </a:cubicBezTo>
                <a:cubicBezTo>
                  <a:pt x="5924863" y="3090500"/>
                  <a:pt x="5925666" y="3088782"/>
                  <a:pt x="5927272" y="3086949"/>
                </a:cubicBezTo>
                <a:cubicBezTo>
                  <a:pt x="5928878" y="3085117"/>
                  <a:pt x="5931230" y="3083225"/>
                  <a:pt x="5934327" y="3081275"/>
                </a:cubicBezTo>
                <a:cubicBezTo>
                  <a:pt x="5938916" y="3082307"/>
                  <a:pt x="5943476" y="3083082"/>
                  <a:pt x="5948008" y="3083598"/>
                </a:cubicBezTo>
                <a:cubicBezTo>
                  <a:pt x="5952540" y="3084114"/>
                  <a:pt x="5957042" y="3084372"/>
                  <a:pt x="5961516" y="3084372"/>
                </a:cubicBezTo>
                <a:cubicBezTo>
                  <a:pt x="5977004" y="3084372"/>
                  <a:pt x="5990284" y="3081729"/>
                  <a:pt x="6001353" y="3076442"/>
                </a:cubicBezTo>
                <a:cubicBezTo>
                  <a:pt x="6012424" y="3071155"/>
                  <a:pt x="6021086" y="3063742"/>
                  <a:pt x="6027338" y="3054203"/>
                </a:cubicBezTo>
                <a:cubicBezTo>
                  <a:pt x="6033590" y="3044664"/>
                  <a:pt x="6036716" y="3034838"/>
                  <a:pt x="6036716" y="3024724"/>
                </a:cubicBezTo>
                <a:cubicBezTo>
                  <a:pt x="6036716" y="3015185"/>
                  <a:pt x="6033562" y="3005186"/>
                  <a:pt x="6027252" y="2994728"/>
                </a:cubicBezTo>
                <a:cubicBezTo>
                  <a:pt x="6030349" y="2992426"/>
                  <a:pt x="6033447" y="2991276"/>
                  <a:pt x="6036544" y="2991276"/>
                </a:cubicBezTo>
                <a:lnTo>
                  <a:pt x="6042395" y="2991448"/>
                </a:lnTo>
                <a:lnTo>
                  <a:pt x="6048074" y="2991620"/>
                </a:lnTo>
                <a:cubicBezTo>
                  <a:pt x="6053581" y="2991620"/>
                  <a:pt x="6058198" y="2989756"/>
                  <a:pt x="6061926" y="2986027"/>
                </a:cubicBezTo>
                <a:cubicBezTo>
                  <a:pt x="6065655" y="2982299"/>
                  <a:pt x="6067519" y="2977624"/>
                  <a:pt x="6067519" y="2972003"/>
                </a:cubicBezTo>
                <a:cubicBezTo>
                  <a:pt x="6067519" y="2965808"/>
                  <a:pt x="6065569" y="2960731"/>
                  <a:pt x="6061668" y="2956773"/>
                </a:cubicBezTo>
                <a:cubicBezTo>
                  <a:pt x="6057768" y="2952815"/>
                  <a:pt x="6052433" y="2950836"/>
                  <a:pt x="6045665" y="2950836"/>
                </a:cubicBezTo>
                <a:close/>
                <a:moveTo>
                  <a:pt x="4997915" y="2950836"/>
                </a:moveTo>
                <a:cubicBezTo>
                  <a:pt x="4991146" y="2950836"/>
                  <a:pt x="4984722" y="2952648"/>
                  <a:pt x="4978642" y="2956273"/>
                </a:cubicBezTo>
                <a:cubicBezTo>
                  <a:pt x="4972562" y="2959897"/>
                  <a:pt x="4966481" y="2966025"/>
                  <a:pt x="4960401" y="2974656"/>
                </a:cubicBezTo>
                <a:cubicBezTo>
                  <a:pt x="4953747" y="2969927"/>
                  <a:pt x="4946204" y="2966381"/>
                  <a:pt x="4937773" y="2964018"/>
                </a:cubicBezTo>
                <a:cubicBezTo>
                  <a:pt x="4929341" y="2961655"/>
                  <a:pt x="4920019" y="2960473"/>
                  <a:pt x="4909809" y="2960473"/>
                </a:cubicBezTo>
                <a:cubicBezTo>
                  <a:pt x="4886864" y="2960473"/>
                  <a:pt x="4868365" y="2966498"/>
                  <a:pt x="4854312" y="2978550"/>
                </a:cubicBezTo>
                <a:cubicBezTo>
                  <a:pt x="4840259" y="2990601"/>
                  <a:pt x="4833232" y="3005234"/>
                  <a:pt x="4833232" y="3022449"/>
                </a:cubicBezTo>
                <a:cubicBezTo>
                  <a:pt x="4833232" y="3028992"/>
                  <a:pt x="4834293" y="3035362"/>
                  <a:pt x="4836415" y="3041560"/>
                </a:cubicBezTo>
                <a:cubicBezTo>
                  <a:pt x="4838538" y="3047758"/>
                  <a:pt x="4841291" y="3053009"/>
                  <a:pt x="4844675" y="3057312"/>
                </a:cubicBezTo>
                <a:cubicBezTo>
                  <a:pt x="4848060" y="3061616"/>
                  <a:pt x="4852734" y="3065605"/>
                  <a:pt x="4858700" y="3069278"/>
                </a:cubicBezTo>
                <a:cubicBezTo>
                  <a:pt x="4848031" y="3075818"/>
                  <a:pt x="4840029" y="3082417"/>
                  <a:pt x="4834694" y="3089074"/>
                </a:cubicBezTo>
                <a:cubicBezTo>
                  <a:pt x="4829360" y="3095730"/>
                  <a:pt x="4826693" y="3102502"/>
                  <a:pt x="4826693" y="3109389"/>
                </a:cubicBezTo>
                <a:cubicBezTo>
                  <a:pt x="4826693" y="3115702"/>
                  <a:pt x="4829561" y="3121842"/>
                  <a:pt x="4835297" y="3127810"/>
                </a:cubicBezTo>
                <a:cubicBezTo>
                  <a:pt x="4839542" y="3132286"/>
                  <a:pt x="4845909" y="3136073"/>
                  <a:pt x="4854398" y="3139173"/>
                </a:cubicBezTo>
                <a:cubicBezTo>
                  <a:pt x="4840631" y="3145934"/>
                  <a:pt x="4831540" y="3151922"/>
                  <a:pt x="4827123" y="3157136"/>
                </a:cubicBezTo>
                <a:cubicBezTo>
                  <a:pt x="4822706" y="3162351"/>
                  <a:pt x="4820498" y="3168224"/>
                  <a:pt x="4820498" y="3174756"/>
                </a:cubicBezTo>
                <a:cubicBezTo>
                  <a:pt x="4820498" y="3180487"/>
                  <a:pt x="4823452" y="3186532"/>
                  <a:pt x="4829360" y="3192893"/>
                </a:cubicBezTo>
                <a:cubicBezTo>
                  <a:pt x="4835268" y="3199254"/>
                  <a:pt x="4845278" y="3204526"/>
                  <a:pt x="4859388" y="3208709"/>
                </a:cubicBezTo>
                <a:cubicBezTo>
                  <a:pt x="4873499" y="3212891"/>
                  <a:pt x="4891338" y="3214983"/>
                  <a:pt x="4912906" y="3214983"/>
                </a:cubicBezTo>
                <a:cubicBezTo>
                  <a:pt x="4937457" y="3214983"/>
                  <a:pt x="4957791" y="3212176"/>
                  <a:pt x="4973909" y="3206562"/>
                </a:cubicBezTo>
                <a:cubicBezTo>
                  <a:pt x="4990028" y="3200948"/>
                  <a:pt x="5001644" y="3193758"/>
                  <a:pt x="5008756" y="3184992"/>
                </a:cubicBezTo>
                <a:cubicBezTo>
                  <a:pt x="5015869" y="3176227"/>
                  <a:pt x="5019425" y="3166688"/>
                  <a:pt x="5019425" y="3156376"/>
                </a:cubicBezTo>
                <a:cubicBezTo>
                  <a:pt x="5019425" y="3144688"/>
                  <a:pt x="5014721" y="3134604"/>
                  <a:pt x="5005315" y="3126124"/>
                </a:cubicBezTo>
                <a:cubicBezTo>
                  <a:pt x="4995907" y="3117760"/>
                  <a:pt x="4980592" y="3112088"/>
                  <a:pt x="4959368" y="3109109"/>
                </a:cubicBezTo>
                <a:lnTo>
                  <a:pt x="4888126" y="3098975"/>
                </a:lnTo>
                <a:cubicBezTo>
                  <a:pt x="4880784" y="3097944"/>
                  <a:pt x="4877113" y="3095654"/>
                  <a:pt x="4877113" y="3092102"/>
                </a:cubicBezTo>
                <a:cubicBezTo>
                  <a:pt x="4877113" y="3090500"/>
                  <a:pt x="4877917" y="3088782"/>
                  <a:pt x="4879522" y="3086949"/>
                </a:cubicBezTo>
                <a:cubicBezTo>
                  <a:pt x="4881129" y="3085117"/>
                  <a:pt x="4883480" y="3083225"/>
                  <a:pt x="4886577" y="3081275"/>
                </a:cubicBezTo>
                <a:cubicBezTo>
                  <a:pt x="4891166" y="3082307"/>
                  <a:pt x="4895727" y="3083082"/>
                  <a:pt x="4900259" y="3083598"/>
                </a:cubicBezTo>
                <a:cubicBezTo>
                  <a:pt x="4904789" y="3084114"/>
                  <a:pt x="4909292" y="3084372"/>
                  <a:pt x="4913766" y="3084372"/>
                </a:cubicBezTo>
                <a:cubicBezTo>
                  <a:pt x="4929254" y="3084372"/>
                  <a:pt x="4942533" y="3081729"/>
                  <a:pt x="4953604" y="3076442"/>
                </a:cubicBezTo>
                <a:cubicBezTo>
                  <a:pt x="4964674" y="3071155"/>
                  <a:pt x="4973336" y="3063742"/>
                  <a:pt x="4979588" y="3054203"/>
                </a:cubicBezTo>
                <a:cubicBezTo>
                  <a:pt x="4985840" y="3044664"/>
                  <a:pt x="4988967" y="3034838"/>
                  <a:pt x="4988967" y="3024724"/>
                </a:cubicBezTo>
                <a:cubicBezTo>
                  <a:pt x="4988967" y="3015185"/>
                  <a:pt x="4985812" y="3005186"/>
                  <a:pt x="4979502" y="2994728"/>
                </a:cubicBezTo>
                <a:cubicBezTo>
                  <a:pt x="4982599" y="2992426"/>
                  <a:pt x="4985698" y="2991276"/>
                  <a:pt x="4988795" y="2991276"/>
                </a:cubicBezTo>
                <a:lnTo>
                  <a:pt x="4994645" y="2991448"/>
                </a:lnTo>
                <a:lnTo>
                  <a:pt x="5000324" y="2991620"/>
                </a:lnTo>
                <a:cubicBezTo>
                  <a:pt x="5005830" y="2991620"/>
                  <a:pt x="5010448" y="2989756"/>
                  <a:pt x="5014176" y="2986027"/>
                </a:cubicBezTo>
                <a:cubicBezTo>
                  <a:pt x="5017905" y="2982299"/>
                  <a:pt x="5019769" y="2977624"/>
                  <a:pt x="5019769" y="2972003"/>
                </a:cubicBezTo>
                <a:cubicBezTo>
                  <a:pt x="5019769" y="2965808"/>
                  <a:pt x="5017819" y="2960731"/>
                  <a:pt x="5013919" y="2956773"/>
                </a:cubicBezTo>
                <a:cubicBezTo>
                  <a:pt x="5010018" y="2952815"/>
                  <a:pt x="5004683" y="2950836"/>
                  <a:pt x="4997915" y="2950836"/>
                </a:cubicBezTo>
                <a:close/>
                <a:moveTo>
                  <a:pt x="3667191" y="2896286"/>
                </a:moveTo>
                <a:lnTo>
                  <a:pt x="3593021" y="3085402"/>
                </a:lnTo>
                <a:cubicBezTo>
                  <a:pt x="3590841" y="3091024"/>
                  <a:pt x="3588862" y="3094867"/>
                  <a:pt x="3587085" y="3096933"/>
                </a:cubicBezTo>
                <a:cubicBezTo>
                  <a:pt x="3585308" y="3098999"/>
                  <a:pt x="3583043" y="3100548"/>
                  <a:pt x="3580290" y="3101581"/>
                </a:cubicBezTo>
                <a:cubicBezTo>
                  <a:pt x="3577538" y="3102613"/>
                  <a:pt x="3573180" y="3103129"/>
                  <a:pt x="3567216" y="3103129"/>
                </a:cubicBezTo>
                <a:lnTo>
                  <a:pt x="3567216" y="3136341"/>
                </a:lnTo>
                <a:lnTo>
                  <a:pt x="3660141" y="3136341"/>
                </a:lnTo>
                <a:lnTo>
                  <a:pt x="3660141" y="3103129"/>
                </a:lnTo>
                <a:cubicBezTo>
                  <a:pt x="3651307" y="3103129"/>
                  <a:pt x="3645915" y="3102900"/>
                  <a:pt x="3643965" y="3102441"/>
                </a:cubicBezTo>
                <a:cubicBezTo>
                  <a:pt x="3640982" y="3101753"/>
                  <a:pt x="3638831" y="3100663"/>
                  <a:pt x="3637512" y="3099171"/>
                </a:cubicBezTo>
                <a:cubicBezTo>
                  <a:pt x="3636192" y="3097680"/>
                  <a:pt x="3635533" y="3096017"/>
                  <a:pt x="3635533" y="3094181"/>
                </a:cubicBezTo>
                <a:cubicBezTo>
                  <a:pt x="3635533" y="3092575"/>
                  <a:pt x="3636451" y="3089191"/>
                  <a:pt x="3638286" y="3084028"/>
                </a:cubicBezTo>
                <a:lnTo>
                  <a:pt x="3647285" y="3059764"/>
                </a:lnTo>
                <a:lnTo>
                  <a:pt x="3720275" y="3059764"/>
                </a:lnTo>
                <a:lnTo>
                  <a:pt x="3727433" y="3081616"/>
                </a:lnTo>
                <a:cubicBezTo>
                  <a:pt x="3729613" y="3088041"/>
                  <a:pt x="3730703" y="3092286"/>
                  <a:pt x="3730703" y="3094353"/>
                </a:cubicBezTo>
                <a:cubicBezTo>
                  <a:pt x="3730703" y="3096762"/>
                  <a:pt x="3729440" y="3098798"/>
                  <a:pt x="3726915" y="3100462"/>
                </a:cubicBezTo>
                <a:cubicBezTo>
                  <a:pt x="3724391" y="3102125"/>
                  <a:pt x="3719973" y="3102957"/>
                  <a:pt x="3713661" y="3102957"/>
                </a:cubicBezTo>
                <a:lnTo>
                  <a:pt x="3706775" y="3103129"/>
                </a:lnTo>
                <a:lnTo>
                  <a:pt x="3706775" y="3136341"/>
                </a:lnTo>
                <a:lnTo>
                  <a:pt x="3820349" y="3136341"/>
                </a:lnTo>
                <a:lnTo>
                  <a:pt x="3820349" y="3103129"/>
                </a:lnTo>
                <a:cubicBezTo>
                  <a:pt x="3812204" y="3103244"/>
                  <a:pt x="3806612" y="3102154"/>
                  <a:pt x="3803571" y="3099860"/>
                </a:cubicBezTo>
                <a:cubicBezTo>
                  <a:pt x="3800531" y="3097565"/>
                  <a:pt x="3797061" y="3091485"/>
                  <a:pt x="3793160" y="3081619"/>
                </a:cubicBezTo>
                <a:lnTo>
                  <a:pt x="3721114" y="2896286"/>
                </a:lnTo>
                <a:close/>
                <a:moveTo>
                  <a:pt x="9279151" y="2883724"/>
                </a:moveTo>
                <a:cubicBezTo>
                  <a:pt x="9257239" y="2892083"/>
                  <a:pt x="9236015" y="2896958"/>
                  <a:pt x="9215480" y="2898351"/>
                </a:cubicBezTo>
                <a:lnTo>
                  <a:pt x="9215480" y="2931563"/>
                </a:lnTo>
                <a:lnTo>
                  <a:pt x="9240948" y="2931563"/>
                </a:lnTo>
                <a:lnTo>
                  <a:pt x="9240948" y="3085061"/>
                </a:lnTo>
                <a:cubicBezTo>
                  <a:pt x="9240948" y="3091600"/>
                  <a:pt x="9240489" y="3095816"/>
                  <a:pt x="9239571" y="3097709"/>
                </a:cubicBezTo>
                <a:cubicBezTo>
                  <a:pt x="9238654" y="3099602"/>
                  <a:pt x="9237219" y="3100978"/>
                  <a:pt x="9235269" y="3101839"/>
                </a:cubicBezTo>
                <a:cubicBezTo>
                  <a:pt x="9233319" y="3102699"/>
                  <a:pt x="9228903" y="3103129"/>
                  <a:pt x="9222019" y="3103129"/>
                </a:cubicBezTo>
                <a:lnTo>
                  <a:pt x="9215480" y="3103129"/>
                </a:lnTo>
                <a:lnTo>
                  <a:pt x="9215480" y="3136341"/>
                </a:lnTo>
                <a:lnTo>
                  <a:pt x="9321999" y="3136341"/>
                </a:lnTo>
                <a:lnTo>
                  <a:pt x="9321999" y="3103129"/>
                </a:lnTo>
                <a:lnTo>
                  <a:pt x="9315976" y="3103129"/>
                </a:lnTo>
                <a:cubicBezTo>
                  <a:pt x="9308405" y="3103129"/>
                  <a:pt x="9303759" y="3102785"/>
                  <a:pt x="9302037" y="3102097"/>
                </a:cubicBezTo>
                <a:cubicBezTo>
                  <a:pt x="9299284" y="3101064"/>
                  <a:pt x="9297507" y="3099401"/>
                  <a:pt x="9296703" y="3097106"/>
                </a:cubicBezTo>
                <a:cubicBezTo>
                  <a:pt x="9296129" y="3095844"/>
                  <a:pt x="9295843" y="3091829"/>
                  <a:pt x="9295843" y="3085061"/>
                </a:cubicBezTo>
                <a:lnTo>
                  <a:pt x="9295843" y="2883724"/>
                </a:lnTo>
                <a:close/>
                <a:moveTo>
                  <a:pt x="8490701" y="2883724"/>
                </a:moveTo>
                <a:cubicBezTo>
                  <a:pt x="8482327" y="2883724"/>
                  <a:pt x="8474984" y="2886850"/>
                  <a:pt x="8468675" y="2893103"/>
                </a:cubicBezTo>
                <a:cubicBezTo>
                  <a:pt x="8462365" y="2899355"/>
                  <a:pt x="8459210" y="2906783"/>
                  <a:pt x="8459210" y="2915387"/>
                </a:cubicBezTo>
                <a:cubicBezTo>
                  <a:pt x="8459210" y="2924106"/>
                  <a:pt x="8462279" y="2931534"/>
                  <a:pt x="8468417" y="2937672"/>
                </a:cubicBezTo>
                <a:cubicBezTo>
                  <a:pt x="8474553" y="2943809"/>
                  <a:pt x="8481983" y="2946878"/>
                  <a:pt x="8490701" y="2946878"/>
                </a:cubicBezTo>
                <a:cubicBezTo>
                  <a:pt x="8499419" y="2946878"/>
                  <a:pt x="8506848" y="2943809"/>
                  <a:pt x="8512985" y="2937672"/>
                </a:cubicBezTo>
                <a:cubicBezTo>
                  <a:pt x="8519123" y="2931534"/>
                  <a:pt x="8522192" y="2924049"/>
                  <a:pt x="8522192" y="2915215"/>
                </a:cubicBezTo>
                <a:cubicBezTo>
                  <a:pt x="8522192" y="2906496"/>
                  <a:pt x="8519123" y="2899068"/>
                  <a:pt x="8512985" y="2892930"/>
                </a:cubicBezTo>
                <a:cubicBezTo>
                  <a:pt x="8506848" y="2886793"/>
                  <a:pt x="8499419" y="2883724"/>
                  <a:pt x="8490701" y="2883724"/>
                </a:cubicBezTo>
                <a:close/>
                <a:moveTo>
                  <a:pt x="7685093" y="2883724"/>
                </a:moveTo>
                <a:cubicBezTo>
                  <a:pt x="7674791" y="2887854"/>
                  <a:pt x="7665204" y="2890980"/>
                  <a:pt x="7656332" y="2893103"/>
                </a:cubicBezTo>
                <a:cubicBezTo>
                  <a:pt x="7647460" y="2895225"/>
                  <a:pt x="7635926" y="2896975"/>
                  <a:pt x="7621731" y="2898351"/>
                </a:cubicBezTo>
                <a:lnTo>
                  <a:pt x="7621731" y="2931563"/>
                </a:lnTo>
                <a:lnTo>
                  <a:pt x="7646855" y="2931563"/>
                </a:lnTo>
                <a:lnTo>
                  <a:pt x="7646855" y="2972519"/>
                </a:lnTo>
                <a:cubicBezTo>
                  <a:pt x="7638699" y="2968044"/>
                  <a:pt x="7631261" y="2964918"/>
                  <a:pt x="7624540" y="2963140"/>
                </a:cubicBezTo>
                <a:cubicBezTo>
                  <a:pt x="7617819" y="2961362"/>
                  <a:pt x="7610782" y="2960473"/>
                  <a:pt x="7603429" y="2960473"/>
                </a:cubicBezTo>
                <a:cubicBezTo>
                  <a:pt x="7589183" y="2960473"/>
                  <a:pt x="7576288" y="2964087"/>
                  <a:pt x="7564741" y="2971314"/>
                </a:cubicBezTo>
                <a:cubicBezTo>
                  <a:pt x="7553195" y="2978541"/>
                  <a:pt x="7543831" y="2989239"/>
                  <a:pt x="7536651" y="3003407"/>
                </a:cubicBezTo>
                <a:cubicBezTo>
                  <a:pt x="7529472" y="3017576"/>
                  <a:pt x="7525881" y="3033379"/>
                  <a:pt x="7525881" y="3050816"/>
                </a:cubicBezTo>
                <a:cubicBezTo>
                  <a:pt x="7525881" y="3068025"/>
                  <a:pt x="7529409" y="3083684"/>
                  <a:pt x="7536464" y="3097795"/>
                </a:cubicBezTo>
                <a:cubicBezTo>
                  <a:pt x="7543520" y="3111905"/>
                  <a:pt x="7552583" y="3122546"/>
                  <a:pt x="7563653" y="3129716"/>
                </a:cubicBezTo>
                <a:cubicBezTo>
                  <a:pt x="7574724" y="3136886"/>
                  <a:pt x="7586856" y="3140471"/>
                  <a:pt x="7600049" y="3140471"/>
                </a:cubicBezTo>
                <a:cubicBezTo>
                  <a:pt x="7608194" y="3140471"/>
                  <a:pt x="7616339" y="3139066"/>
                  <a:pt x="7624485" y="3136255"/>
                </a:cubicBezTo>
                <a:cubicBezTo>
                  <a:pt x="7632630" y="3133444"/>
                  <a:pt x="7642094" y="3128425"/>
                  <a:pt x="7652878" y="3121198"/>
                </a:cubicBezTo>
                <a:lnTo>
                  <a:pt x="7652878" y="3138922"/>
                </a:lnTo>
                <a:lnTo>
                  <a:pt x="7727562" y="3136341"/>
                </a:lnTo>
                <a:lnTo>
                  <a:pt x="7727562" y="3103129"/>
                </a:lnTo>
                <a:lnTo>
                  <a:pt x="7719474" y="3103129"/>
                </a:lnTo>
                <a:cubicBezTo>
                  <a:pt x="7712362" y="3103129"/>
                  <a:pt x="7707973" y="3102728"/>
                  <a:pt x="7706310" y="3101925"/>
                </a:cubicBezTo>
                <a:cubicBezTo>
                  <a:pt x="7704646" y="3101122"/>
                  <a:pt x="7703470" y="3099889"/>
                  <a:pt x="7702782" y="3098225"/>
                </a:cubicBezTo>
                <a:cubicBezTo>
                  <a:pt x="7702094" y="3096561"/>
                  <a:pt x="7701750" y="3091772"/>
                  <a:pt x="7701750" y="3083856"/>
                </a:cubicBezTo>
                <a:lnTo>
                  <a:pt x="7701750" y="2883724"/>
                </a:lnTo>
                <a:close/>
                <a:moveTo>
                  <a:pt x="6888376" y="2883724"/>
                </a:moveTo>
                <a:cubicBezTo>
                  <a:pt x="6866464" y="2892083"/>
                  <a:pt x="6845241" y="2896958"/>
                  <a:pt x="6824705" y="2898351"/>
                </a:cubicBezTo>
                <a:lnTo>
                  <a:pt x="6824705" y="2931563"/>
                </a:lnTo>
                <a:lnTo>
                  <a:pt x="6850174" y="2931563"/>
                </a:lnTo>
                <a:lnTo>
                  <a:pt x="6850174" y="3085061"/>
                </a:lnTo>
                <a:cubicBezTo>
                  <a:pt x="6850174" y="3091600"/>
                  <a:pt x="6849715" y="3095816"/>
                  <a:pt x="6848797" y="3097709"/>
                </a:cubicBezTo>
                <a:cubicBezTo>
                  <a:pt x="6847879" y="3099602"/>
                  <a:pt x="6846445" y="3100978"/>
                  <a:pt x="6844495" y="3101839"/>
                </a:cubicBezTo>
                <a:cubicBezTo>
                  <a:pt x="6842544" y="3102699"/>
                  <a:pt x="6838128" y="3103129"/>
                  <a:pt x="6831245" y="3103129"/>
                </a:cubicBezTo>
                <a:lnTo>
                  <a:pt x="6824705" y="3103129"/>
                </a:lnTo>
                <a:lnTo>
                  <a:pt x="6824705" y="3136341"/>
                </a:lnTo>
                <a:lnTo>
                  <a:pt x="6931224" y="3136341"/>
                </a:lnTo>
                <a:lnTo>
                  <a:pt x="6931224" y="3103129"/>
                </a:lnTo>
                <a:lnTo>
                  <a:pt x="6925202" y="3103129"/>
                </a:lnTo>
                <a:cubicBezTo>
                  <a:pt x="6917630" y="3103129"/>
                  <a:pt x="6912984" y="3102785"/>
                  <a:pt x="6911263" y="3102097"/>
                </a:cubicBezTo>
                <a:cubicBezTo>
                  <a:pt x="6908510" y="3101064"/>
                  <a:pt x="6906731" y="3099401"/>
                  <a:pt x="6905928" y="3097106"/>
                </a:cubicBezTo>
                <a:cubicBezTo>
                  <a:pt x="6905355" y="3095844"/>
                  <a:pt x="6905068" y="3091829"/>
                  <a:pt x="6905068" y="3085061"/>
                </a:cubicBezTo>
                <a:lnTo>
                  <a:pt x="6905068" y="2883724"/>
                </a:lnTo>
                <a:close/>
                <a:moveTo>
                  <a:pt x="6468438" y="2883724"/>
                </a:moveTo>
                <a:cubicBezTo>
                  <a:pt x="6449009" y="2891850"/>
                  <a:pt x="6427970" y="2896725"/>
                  <a:pt x="6405322" y="2898351"/>
                </a:cubicBezTo>
                <a:lnTo>
                  <a:pt x="6405322" y="2931563"/>
                </a:lnTo>
                <a:lnTo>
                  <a:pt x="6430446" y="2931563"/>
                </a:lnTo>
                <a:lnTo>
                  <a:pt x="6430446" y="3136341"/>
                </a:lnTo>
                <a:lnTo>
                  <a:pt x="6468342" y="3136341"/>
                </a:lnTo>
                <a:lnTo>
                  <a:pt x="6477642" y="3121886"/>
                </a:lnTo>
                <a:cubicBezTo>
                  <a:pt x="6486255" y="3128540"/>
                  <a:pt x="6494524" y="3133301"/>
                  <a:pt x="6502447" y="3136169"/>
                </a:cubicBezTo>
                <a:cubicBezTo>
                  <a:pt x="6510371" y="3139037"/>
                  <a:pt x="6518640" y="3140471"/>
                  <a:pt x="6527253" y="3140471"/>
                </a:cubicBezTo>
                <a:cubicBezTo>
                  <a:pt x="6548383" y="3140471"/>
                  <a:pt x="6566384" y="3132011"/>
                  <a:pt x="6581255" y="3115089"/>
                </a:cubicBezTo>
                <a:cubicBezTo>
                  <a:pt x="6596125" y="3098168"/>
                  <a:pt x="6603561" y="3075768"/>
                  <a:pt x="6603561" y="3047891"/>
                </a:cubicBezTo>
                <a:cubicBezTo>
                  <a:pt x="6603561" y="3020358"/>
                  <a:pt x="6596161" y="2998331"/>
                  <a:pt x="6581362" y="2981811"/>
                </a:cubicBezTo>
                <a:cubicBezTo>
                  <a:pt x="6568628" y="2967586"/>
                  <a:pt x="6552510" y="2960473"/>
                  <a:pt x="6533007" y="2960473"/>
                </a:cubicBezTo>
                <a:cubicBezTo>
                  <a:pt x="6525550" y="2960473"/>
                  <a:pt x="6518122" y="2961649"/>
                  <a:pt x="6510722" y="2964001"/>
                </a:cubicBezTo>
                <a:cubicBezTo>
                  <a:pt x="6503323" y="2966352"/>
                  <a:pt x="6494862" y="2970511"/>
                  <a:pt x="6485340" y="2976476"/>
                </a:cubicBezTo>
                <a:lnTo>
                  <a:pt x="6485340" y="2883724"/>
                </a:lnTo>
                <a:close/>
                <a:moveTo>
                  <a:pt x="6135901" y="2883724"/>
                </a:moveTo>
                <a:cubicBezTo>
                  <a:pt x="6113989" y="2892083"/>
                  <a:pt x="6092766" y="2896958"/>
                  <a:pt x="6072230" y="2898351"/>
                </a:cubicBezTo>
                <a:lnTo>
                  <a:pt x="6072230" y="2931563"/>
                </a:lnTo>
                <a:lnTo>
                  <a:pt x="6097699" y="2931563"/>
                </a:lnTo>
                <a:lnTo>
                  <a:pt x="6097699" y="3085061"/>
                </a:lnTo>
                <a:cubicBezTo>
                  <a:pt x="6097699" y="3091600"/>
                  <a:pt x="6097240" y="3095816"/>
                  <a:pt x="6096322" y="3097709"/>
                </a:cubicBezTo>
                <a:cubicBezTo>
                  <a:pt x="6095404" y="3099602"/>
                  <a:pt x="6093970" y="3100978"/>
                  <a:pt x="6092020" y="3101839"/>
                </a:cubicBezTo>
                <a:cubicBezTo>
                  <a:pt x="6090070" y="3102699"/>
                  <a:pt x="6085653" y="3103129"/>
                  <a:pt x="6078770" y="3103129"/>
                </a:cubicBezTo>
                <a:lnTo>
                  <a:pt x="6072230" y="3103129"/>
                </a:lnTo>
                <a:lnTo>
                  <a:pt x="6072230" y="3136341"/>
                </a:lnTo>
                <a:lnTo>
                  <a:pt x="6178749" y="3136341"/>
                </a:lnTo>
                <a:lnTo>
                  <a:pt x="6178749" y="3103129"/>
                </a:lnTo>
                <a:lnTo>
                  <a:pt x="6172727" y="3103129"/>
                </a:lnTo>
                <a:cubicBezTo>
                  <a:pt x="6165155" y="3103129"/>
                  <a:pt x="6160509" y="3102785"/>
                  <a:pt x="6158788" y="3102097"/>
                </a:cubicBezTo>
                <a:cubicBezTo>
                  <a:pt x="6156035" y="3101064"/>
                  <a:pt x="6154256" y="3099401"/>
                  <a:pt x="6153453" y="3097106"/>
                </a:cubicBezTo>
                <a:cubicBezTo>
                  <a:pt x="6152880" y="3095844"/>
                  <a:pt x="6152593" y="3091829"/>
                  <a:pt x="6152593" y="3085061"/>
                </a:cubicBezTo>
                <a:lnTo>
                  <a:pt x="6152593" y="2883724"/>
                </a:lnTo>
                <a:close/>
                <a:moveTo>
                  <a:pt x="5433176" y="2883724"/>
                </a:moveTo>
                <a:cubicBezTo>
                  <a:pt x="5424802" y="2883724"/>
                  <a:pt x="5417460" y="2886850"/>
                  <a:pt x="5411150" y="2893103"/>
                </a:cubicBezTo>
                <a:cubicBezTo>
                  <a:pt x="5404840" y="2899355"/>
                  <a:pt x="5401685" y="2906783"/>
                  <a:pt x="5401685" y="2915387"/>
                </a:cubicBezTo>
                <a:cubicBezTo>
                  <a:pt x="5401685" y="2924106"/>
                  <a:pt x="5404754" y="2931534"/>
                  <a:pt x="5410892" y="2937672"/>
                </a:cubicBezTo>
                <a:cubicBezTo>
                  <a:pt x="5417030" y="2943809"/>
                  <a:pt x="5424457" y="2946878"/>
                  <a:pt x="5433176" y="2946878"/>
                </a:cubicBezTo>
                <a:cubicBezTo>
                  <a:pt x="5441895" y="2946878"/>
                  <a:pt x="5449324" y="2943809"/>
                  <a:pt x="5455461" y="2937672"/>
                </a:cubicBezTo>
                <a:cubicBezTo>
                  <a:pt x="5461599" y="2931534"/>
                  <a:pt x="5464668" y="2924049"/>
                  <a:pt x="5464668" y="2915215"/>
                </a:cubicBezTo>
                <a:cubicBezTo>
                  <a:pt x="5464668" y="2906496"/>
                  <a:pt x="5461599" y="2899068"/>
                  <a:pt x="5455461" y="2892930"/>
                </a:cubicBezTo>
                <a:cubicBezTo>
                  <a:pt x="5449324" y="2886793"/>
                  <a:pt x="5441895" y="2883724"/>
                  <a:pt x="5433176" y="2883724"/>
                </a:cubicBezTo>
                <a:close/>
                <a:moveTo>
                  <a:pt x="4217013" y="2883724"/>
                </a:moveTo>
                <a:cubicBezTo>
                  <a:pt x="4207492" y="2887510"/>
                  <a:pt x="4196794" y="2890751"/>
                  <a:pt x="4184920" y="2893447"/>
                </a:cubicBezTo>
                <a:cubicBezTo>
                  <a:pt x="4173047" y="2896143"/>
                  <a:pt x="4162349" y="2897777"/>
                  <a:pt x="4152827" y="2898351"/>
                </a:cubicBezTo>
                <a:lnTo>
                  <a:pt x="4152827" y="2931563"/>
                </a:lnTo>
                <a:lnTo>
                  <a:pt x="4177951" y="2931563"/>
                </a:lnTo>
                <a:lnTo>
                  <a:pt x="4177951" y="3087626"/>
                </a:lnTo>
                <a:cubicBezTo>
                  <a:pt x="4177951" y="3092908"/>
                  <a:pt x="4177549" y="3096440"/>
                  <a:pt x="4176746" y="3098219"/>
                </a:cubicBezTo>
                <a:cubicBezTo>
                  <a:pt x="4175943" y="3099999"/>
                  <a:pt x="4174768" y="3101263"/>
                  <a:pt x="4173219" y="3102009"/>
                </a:cubicBezTo>
                <a:cubicBezTo>
                  <a:pt x="4171670" y="3102756"/>
                  <a:pt x="4168085" y="3103129"/>
                  <a:pt x="4162463" y="3103129"/>
                </a:cubicBezTo>
                <a:lnTo>
                  <a:pt x="4152827" y="3103129"/>
                </a:lnTo>
                <a:lnTo>
                  <a:pt x="4152827" y="3136341"/>
                </a:lnTo>
                <a:lnTo>
                  <a:pt x="4252807" y="3136341"/>
                </a:lnTo>
                <a:lnTo>
                  <a:pt x="4252807" y="3103129"/>
                </a:lnTo>
                <a:lnTo>
                  <a:pt x="4249053" y="3103129"/>
                </a:lnTo>
                <a:cubicBezTo>
                  <a:pt x="4243708" y="3103129"/>
                  <a:pt x="4240069" y="3102670"/>
                  <a:pt x="4238135" y="3101753"/>
                </a:cubicBezTo>
                <a:cubicBezTo>
                  <a:pt x="4236202" y="3100835"/>
                  <a:pt x="4234894" y="3099573"/>
                  <a:pt x="4234212" y="3097967"/>
                </a:cubicBezTo>
                <a:cubicBezTo>
                  <a:pt x="4233530" y="3096361"/>
                  <a:pt x="4233189" y="3092288"/>
                  <a:pt x="4233189" y="3085749"/>
                </a:cubicBezTo>
                <a:lnTo>
                  <a:pt x="4233189" y="3017260"/>
                </a:lnTo>
                <a:cubicBezTo>
                  <a:pt x="4241652" y="3011409"/>
                  <a:pt x="4248828" y="3007394"/>
                  <a:pt x="4254717" y="3005214"/>
                </a:cubicBezTo>
                <a:cubicBezTo>
                  <a:pt x="4260606" y="3003035"/>
                  <a:pt x="4266239" y="3001945"/>
                  <a:pt x="4271615" y="3001945"/>
                </a:cubicBezTo>
                <a:cubicBezTo>
                  <a:pt x="4275388" y="3001945"/>
                  <a:pt x="4278533" y="3002776"/>
                  <a:pt x="4281048" y="3004440"/>
                </a:cubicBezTo>
                <a:cubicBezTo>
                  <a:pt x="4283565" y="3006103"/>
                  <a:pt x="4285309" y="3008226"/>
                  <a:pt x="4286281" y="3010807"/>
                </a:cubicBezTo>
                <a:cubicBezTo>
                  <a:pt x="4287253" y="3013388"/>
                  <a:pt x="4287739" y="3018579"/>
                  <a:pt x="4287739" y="3026380"/>
                </a:cubicBezTo>
                <a:lnTo>
                  <a:pt x="4287739" y="3085749"/>
                </a:lnTo>
                <a:cubicBezTo>
                  <a:pt x="4287739" y="3092173"/>
                  <a:pt x="4287395" y="3096217"/>
                  <a:pt x="4286707" y="3097881"/>
                </a:cubicBezTo>
                <a:cubicBezTo>
                  <a:pt x="4286019" y="3099544"/>
                  <a:pt x="4284757" y="3100835"/>
                  <a:pt x="4282921" y="3101753"/>
                </a:cubicBezTo>
                <a:cubicBezTo>
                  <a:pt x="4281086" y="3102670"/>
                  <a:pt x="4277701" y="3103129"/>
                  <a:pt x="4272768" y="3103129"/>
                </a:cubicBezTo>
                <a:lnTo>
                  <a:pt x="4267606" y="3103129"/>
                </a:lnTo>
                <a:lnTo>
                  <a:pt x="4267606" y="3136341"/>
                </a:lnTo>
                <a:lnTo>
                  <a:pt x="4368962" y="3136341"/>
                </a:lnTo>
                <a:lnTo>
                  <a:pt x="4368962" y="3103129"/>
                </a:lnTo>
                <a:lnTo>
                  <a:pt x="4360874" y="3103129"/>
                </a:lnTo>
                <a:cubicBezTo>
                  <a:pt x="4354221" y="3103129"/>
                  <a:pt x="4350148" y="3102843"/>
                  <a:pt x="4348657" y="3102269"/>
                </a:cubicBezTo>
                <a:cubicBezTo>
                  <a:pt x="4346133" y="3101236"/>
                  <a:pt x="4344413" y="3099630"/>
                  <a:pt x="4343495" y="3097451"/>
                </a:cubicBezTo>
                <a:cubicBezTo>
                  <a:pt x="4342921" y="3095959"/>
                  <a:pt x="4342634" y="3091714"/>
                  <a:pt x="4342634" y="3084716"/>
                </a:cubicBezTo>
                <a:lnTo>
                  <a:pt x="4342634" y="3012958"/>
                </a:lnTo>
                <a:cubicBezTo>
                  <a:pt x="4342634" y="3001257"/>
                  <a:pt x="4340626" y="2991907"/>
                  <a:pt x="4336611" y="2984909"/>
                </a:cubicBezTo>
                <a:cubicBezTo>
                  <a:pt x="4332596" y="2977910"/>
                  <a:pt x="4326315" y="2972088"/>
                  <a:pt x="4317768" y="2967442"/>
                </a:cubicBezTo>
                <a:cubicBezTo>
                  <a:pt x="4309221" y="2962796"/>
                  <a:pt x="4299498" y="2960473"/>
                  <a:pt x="4288600" y="2960473"/>
                </a:cubicBezTo>
                <a:cubicBezTo>
                  <a:pt x="4280455" y="2960473"/>
                  <a:pt x="4272022" y="2961878"/>
                  <a:pt x="4263304" y="2964689"/>
                </a:cubicBezTo>
                <a:cubicBezTo>
                  <a:pt x="4254585" y="2967500"/>
                  <a:pt x="4244547" y="2972346"/>
                  <a:pt x="4233189" y="2979230"/>
                </a:cubicBezTo>
                <a:lnTo>
                  <a:pt x="4233189" y="2883724"/>
                </a:lnTo>
                <a:close/>
                <a:moveTo>
                  <a:pt x="8304866" y="1695351"/>
                </a:moveTo>
                <a:lnTo>
                  <a:pt x="8365134" y="1866396"/>
                </a:lnTo>
                <a:lnTo>
                  <a:pt x="8241437" y="1866396"/>
                </a:lnTo>
                <a:close/>
                <a:moveTo>
                  <a:pt x="4590116" y="1695351"/>
                </a:moveTo>
                <a:lnTo>
                  <a:pt x="4650384" y="1866396"/>
                </a:lnTo>
                <a:lnTo>
                  <a:pt x="4526687" y="1866396"/>
                </a:lnTo>
                <a:close/>
                <a:moveTo>
                  <a:pt x="10082541" y="1531087"/>
                </a:moveTo>
                <a:lnTo>
                  <a:pt x="10082541" y="1617258"/>
                </a:lnTo>
                <a:lnTo>
                  <a:pt x="10110223" y="1617258"/>
                </a:lnTo>
                <a:cubicBezTo>
                  <a:pt x="10125998" y="1617258"/>
                  <a:pt x="10136565" y="1618672"/>
                  <a:pt x="10141923" y="1621500"/>
                </a:cubicBezTo>
                <a:cubicBezTo>
                  <a:pt x="10147281" y="1624327"/>
                  <a:pt x="10151225" y="1628569"/>
                  <a:pt x="10153755" y="1634225"/>
                </a:cubicBezTo>
                <a:cubicBezTo>
                  <a:pt x="10156285" y="1639880"/>
                  <a:pt x="10157550" y="1651935"/>
                  <a:pt x="10157550" y="1670390"/>
                </a:cubicBezTo>
                <a:lnTo>
                  <a:pt x="10157550" y="2009718"/>
                </a:lnTo>
                <a:cubicBezTo>
                  <a:pt x="10157550" y="2030554"/>
                  <a:pt x="10156806" y="2043204"/>
                  <a:pt x="10155318" y="2047669"/>
                </a:cubicBezTo>
                <a:cubicBezTo>
                  <a:pt x="10152341" y="2055110"/>
                  <a:pt x="10147281" y="2060319"/>
                  <a:pt x="10140137" y="2063296"/>
                </a:cubicBezTo>
                <a:cubicBezTo>
                  <a:pt x="10132993" y="2066273"/>
                  <a:pt x="10119003" y="2067761"/>
                  <a:pt x="10098167" y="2067761"/>
                </a:cubicBezTo>
                <a:lnTo>
                  <a:pt x="10082541" y="2067761"/>
                </a:lnTo>
                <a:lnTo>
                  <a:pt x="10082541" y="2153932"/>
                </a:lnTo>
                <a:lnTo>
                  <a:pt x="10621391" y="2153932"/>
                </a:lnTo>
                <a:lnTo>
                  <a:pt x="10703154" y="1922388"/>
                </a:lnTo>
                <a:lnTo>
                  <a:pt x="10621587" y="1894225"/>
                </a:lnTo>
                <a:cubicBezTo>
                  <a:pt x="10610271" y="1928614"/>
                  <a:pt x="10594116" y="1958294"/>
                  <a:pt x="10573122" y="1983267"/>
                </a:cubicBezTo>
                <a:cubicBezTo>
                  <a:pt x="10552128" y="2008240"/>
                  <a:pt x="10528231" y="2026333"/>
                  <a:pt x="10501430" y="2037546"/>
                </a:cubicBezTo>
                <a:cubicBezTo>
                  <a:pt x="10474629" y="2048760"/>
                  <a:pt x="10441723" y="2054366"/>
                  <a:pt x="10402712" y="2054366"/>
                </a:cubicBezTo>
                <a:lnTo>
                  <a:pt x="10350452" y="2054366"/>
                </a:lnTo>
                <a:cubicBezTo>
                  <a:pt x="10336155" y="2054366"/>
                  <a:pt x="10326848" y="2053471"/>
                  <a:pt x="10322529" y="2051680"/>
                </a:cubicBezTo>
                <a:cubicBezTo>
                  <a:pt x="10318211" y="2049890"/>
                  <a:pt x="10315308" y="2047354"/>
                  <a:pt x="10313819" y="2044073"/>
                </a:cubicBezTo>
                <a:cubicBezTo>
                  <a:pt x="10312331" y="2040792"/>
                  <a:pt x="10311587" y="2031542"/>
                  <a:pt x="10311587" y="2016324"/>
                </a:cubicBezTo>
                <a:lnTo>
                  <a:pt x="10311587" y="1873094"/>
                </a:lnTo>
                <a:lnTo>
                  <a:pt x="10339716" y="1873094"/>
                </a:lnTo>
                <a:cubicBezTo>
                  <a:pt x="10365314" y="1873094"/>
                  <a:pt x="10381834" y="1874589"/>
                  <a:pt x="10389275" y="1877579"/>
                </a:cubicBezTo>
                <a:cubicBezTo>
                  <a:pt x="10396717" y="1880570"/>
                  <a:pt x="10402595" y="1886255"/>
                  <a:pt x="10406911" y="1894633"/>
                </a:cubicBezTo>
                <a:cubicBezTo>
                  <a:pt x="10411227" y="1903012"/>
                  <a:pt x="10413385" y="1916326"/>
                  <a:pt x="10413385" y="1934576"/>
                </a:cubicBezTo>
                <a:lnTo>
                  <a:pt x="10413385" y="1961498"/>
                </a:lnTo>
                <a:lnTo>
                  <a:pt x="10492860" y="1961498"/>
                </a:lnTo>
                <a:lnTo>
                  <a:pt x="10492860" y="1697625"/>
                </a:lnTo>
                <a:lnTo>
                  <a:pt x="10413385" y="1697625"/>
                </a:lnTo>
                <a:lnTo>
                  <a:pt x="10413385" y="1721289"/>
                </a:lnTo>
                <a:cubicBezTo>
                  <a:pt x="10413385" y="1743018"/>
                  <a:pt x="10411600" y="1757529"/>
                  <a:pt x="10408028" y="1764821"/>
                </a:cubicBezTo>
                <a:cubicBezTo>
                  <a:pt x="10404456" y="1772114"/>
                  <a:pt x="10398577" y="1777471"/>
                  <a:pt x="10390392" y="1780895"/>
                </a:cubicBezTo>
                <a:cubicBezTo>
                  <a:pt x="10382206" y="1784318"/>
                  <a:pt x="10366356" y="1786029"/>
                  <a:pt x="10342841" y="1786029"/>
                </a:cubicBezTo>
                <a:lnTo>
                  <a:pt x="10311587" y="1786029"/>
                </a:lnTo>
                <a:lnTo>
                  <a:pt x="10311587" y="1630653"/>
                </a:lnTo>
                <a:lnTo>
                  <a:pt x="10406688" y="1630653"/>
                </a:lnTo>
                <a:cubicBezTo>
                  <a:pt x="10436156" y="1630653"/>
                  <a:pt x="10461978" y="1633852"/>
                  <a:pt x="10484153" y="1640252"/>
                </a:cubicBezTo>
                <a:cubicBezTo>
                  <a:pt x="10506329" y="1646652"/>
                  <a:pt x="10526569" y="1659674"/>
                  <a:pt x="10544875" y="1679319"/>
                </a:cubicBezTo>
                <a:cubicBezTo>
                  <a:pt x="10563181" y="1698965"/>
                  <a:pt x="10579180" y="1724861"/>
                  <a:pt x="10592872" y="1757008"/>
                </a:cubicBezTo>
                <a:lnTo>
                  <a:pt x="10673686" y="1727986"/>
                </a:lnTo>
                <a:lnTo>
                  <a:pt x="10602639" y="1531087"/>
                </a:lnTo>
                <a:close/>
                <a:moveTo>
                  <a:pt x="8692337" y="1531087"/>
                </a:moveTo>
                <a:lnTo>
                  <a:pt x="8692337" y="1617258"/>
                </a:lnTo>
                <a:lnTo>
                  <a:pt x="8725628" y="1617258"/>
                </a:lnTo>
                <a:cubicBezTo>
                  <a:pt x="8737460" y="1617258"/>
                  <a:pt x="8745892" y="1618672"/>
                  <a:pt x="8750924" y="1621500"/>
                </a:cubicBezTo>
                <a:cubicBezTo>
                  <a:pt x="8755957" y="1624327"/>
                  <a:pt x="8759951" y="1628941"/>
                  <a:pt x="8762909" y="1635341"/>
                </a:cubicBezTo>
                <a:cubicBezTo>
                  <a:pt x="8765867" y="1641740"/>
                  <a:pt x="8767347" y="1651786"/>
                  <a:pt x="8767347" y="1665478"/>
                </a:cubicBezTo>
                <a:lnTo>
                  <a:pt x="8767347" y="2022666"/>
                </a:lnTo>
                <a:cubicBezTo>
                  <a:pt x="8767347" y="2035168"/>
                  <a:pt x="8765719" y="2044544"/>
                  <a:pt x="8762463" y="2050794"/>
                </a:cubicBezTo>
                <a:cubicBezTo>
                  <a:pt x="8759207" y="2057045"/>
                  <a:pt x="8754843" y="2061436"/>
                  <a:pt x="8749369" y="2063966"/>
                </a:cubicBezTo>
                <a:cubicBezTo>
                  <a:pt x="8743895" y="2066496"/>
                  <a:pt x="8733760" y="2067761"/>
                  <a:pt x="8718965" y="2067761"/>
                </a:cubicBezTo>
                <a:lnTo>
                  <a:pt x="8692337" y="2067761"/>
                </a:lnTo>
                <a:lnTo>
                  <a:pt x="8692337" y="2153932"/>
                </a:lnTo>
                <a:lnTo>
                  <a:pt x="8949959" y="2153932"/>
                </a:lnTo>
                <a:lnTo>
                  <a:pt x="8949959" y="2067761"/>
                </a:lnTo>
                <a:lnTo>
                  <a:pt x="8920219" y="2067761"/>
                </a:lnTo>
                <a:cubicBezTo>
                  <a:pt x="8906019" y="2067761"/>
                  <a:pt x="8896034" y="2066273"/>
                  <a:pt x="8890262" y="2063296"/>
                </a:cubicBezTo>
                <a:cubicBezTo>
                  <a:pt x="8884491" y="2060319"/>
                  <a:pt x="8880495" y="2056301"/>
                  <a:pt x="8878277" y="2051241"/>
                </a:cubicBezTo>
                <a:cubicBezTo>
                  <a:pt x="8876059" y="2046181"/>
                  <a:pt x="8874949" y="2034423"/>
                  <a:pt x="8874949" y="2015969"/>
                </a:cubicBezTo>
                <a:lnTo>
                  <a:pt x="8874949" y="1694946"/>
                </a:lnTo>
                <a:lnTo>
                  <a:pt x="9106228" y="2153932"/>
                </a:lnTo>
                <a:lnTo>
                  <a:pt x="9234369" y="2153932"/>
                </a:lnTo>
                <a:lnTo>
                  <a:pt x="9234369" y="1672176"/>
                </a:lnTo>
                <a:cubicBezTo>
                  <a:pt x="9234369" y="1653423"/>
                  <a:pt x="9235553" y="1641219"/>
                  <a:pt x="9237920" y="1635564"/>
                </a:cubicBezTo>
                <a:cubicBezTo>
                  <a:pt x="9240287" y="1629908"/>
                  <a:pt x="9244503" y="1625444"/>
                  <a:pt x="9250568" y="1622169"/>
                </a:cubicBezTo>
                <a:cubicBezTo>
                  <a:pt x="9256633" y="1618895"/>
                  <a:pt x="9266767" y="1617258"/>
                  <a:pt x="9280971" y="1617258"/>
                </a:cubicBezTo>
                <a:lnTo>
                  <a:pt x="9309379" y="1617258"/>
                </a:lnTo>
                <a:lnTo>
                  <a:pt x="9309379" y="1531087"/>
                </a:lnTo>
                <a:lnTo>
                  <a:pt x="9052650" y="1531087"/>
                </a:lnTo>
                <a:lnTo>
                  <a:pt x="9052650" y="1617258"/>
                </a:lnTo>
                <a:lnTo>
                  <a:pt x="9083011" y="1617258"/>
                </a:lnTo>
                <a:cubicBezTo>
                  <a:pt x="9097596" y="1617258"/>
                  <a:pt x="9107419" y="1618672"/>
                  <a:pt x="9112479" y="1621500"/>
                </a:cubicBezTo>
                <a:cubicBezTo>
                  <a:pt x="9117539" y="1624327"/>
                  <a:pt x="9121557" y="1629313"/>
                  <a:pt x="9124534" y="1636457"/>
                </a:cubicBezTo>
                <a:cubicBezTo>
                  <a:pt x="9126617" y="1641219"/>
                  <a:pt x="9127659" y="1653126"/>
                  <a:pt x="9127659" y="1672176"/>
                </a:cubicBezTo>
                <a:lnTo>
                  <a:pt x="9127659" y="1894525"/>
                </a:lnTo>
                <a:lnTo>
                  <a:pt x="8945005" y="1531087"/>
                </a:lnTo>
                <a:close/>
                <a:moveTo>
                  <a:pt x="8260126" y="1531087"/>
                </a:moveTo>
                <a:lnTo>
                  <a:pt x="8067685" y="2021766"/>
                </a:lnTo>
                <a:cubicBezTo>
                  <a:pt x="8062029" y="2036351"/>
                  <a:pt x="8056896" y="2046324"/>
                  <a:pt x="8052284" y="2051684"/>
                </a:cubicBezTo>
                <a:cubicBezTo>
                  <a:pt x="8047673" y="2057044"/>
                  <a:pt x="8041797" y="2061064"/>
                  <a:pt x="8034655" y="2063743"/>
                </a:cubicBezTo>
                <a:cubicBezTo>
                  <a:pt x="8027514" y="2066421"/>
                  <a:pt x="8016206" y="2067761"/>
                  <a:pt x="8000733" y="2067761"/>
                </a:cubicBezTo>
                <a:lnTo>
                  <a:pt x="8000733" y="2153932"/>
                </a:lnTo>
                <a:lnTo>
                  <a:pt x="8241835" y="2153932"/>
                </a:lnTo>
                <a:lnTo>
                  <a:pt x="8241835" y="2067761"/>
                </a:lnTo>
                <a:cubicBezTo>
                  <a:pt x="8218915" y="2067761"/>
                  <a:pt x="8204925" y="2067166"/>
                  <a:pt x="8199865" y="2065975"/>
                </a:cubicBezTo>
                <a:cubicBezTo>
                  <a:pt x="8192126" y="2064189"/>
                  <a:pt x="8186545" y="2061361"/>
                  <a:pt x="8183122" y="2057492"/>
                </a:cubicBezTo>
                <a:cubicBezTo>
                  <a:pt x="8179699" y="2053622"/>
                  <a:pt x="8177987" y="2049306"/>
                  <a:pt x="8177987" y="2044544"/>
                </a:cubicBezTo>
                <a:cubicBezTo>
                  <a:pt x="8177987" y="2040377"/>
                  <a:pt x="8180369" y="2031596"/>
                  <a:pt x="8185131" y="2018201"/>
                </a:cubicBezTo>
                <a:lnTo>
                  <a:pt x="8208481" y="1955247"/>
                </a:lnTo>
                <a:lnTo>
                  <a:pt x="8397860" y="1955247"/>
                </a:lnTo>
                <a:lnTo>
                  <a:pt x="8416431" y="2011943"/>
                </a:lnTo>
                <a:cubicBezTo>
                  <a:pt x="8422086" y="2028612"/>
                  <a:pt x="8424914" y="2039628"/>
                  <a:pt x="8424914" y="2044990"/>
                </a:cubicBezTo>
                <a:cubicBezTo>
                  <a:pt x="8424914" y="2051241"/>
                  <a:pt x="8421639" y="2056524"/>
                  <a:pt x="8415088" y="2060840"/>
                </a:cubicBezTo>
                <a:cubicBezTo>
                  <a:pt x="8408537" y="2065156"/>
                  <a:pt x="8397074" y="2067314"/>
                  <a:pt x="8380698" y="2067314"/>
                </a:cubicBezTo>
                <a:lnTo>
                  <a:pt x="8362832" y="2067761"/>
                </a:lnTo>
                <a:lnTo>
                  <a:pt x="8362832" y="2153932"/>
                </a:lnTo>
                <a:lnTo>
                  <a:pt x="8657511" y="2153932"/>
                </a:lnTo>
                <a:lnTo>
                  <a:pt x="8657511" y="2067761"/>
                </a:lnTo>
                <a:cubicBezTo>
                  <a:pt x="8636377" y="2068059"/>
                  <a:pt x="8621867" y="2065231"/>
                  <a:pt x="8613979" y="2059278"/>
                </a:cubicBezTo>
                <a:cubicBezTo>
                  <a:pt x="8606091" y="2053324"/>
                  <a:pt x="8597087" y="2037549"/>
                  <a:pt x="8586967" y="2011950"/>
                </a:cubicBezTo>
                <a:lnTo>
                  <a:pt x="8400037" y="1531087"/>
                </a:lnTo>
                <a:close/>
                <a:moveTo>
                  <a:pt x="7279512" y="1531087"/>
                </a:moveTo>
                <a:lnTo>
                  <a:pt x="7279512" y="1617258"/>
                </a:lnTo>
                <a:lnTo>
                  <a:pt x="7307361" y="1617258"/>
                </a:lnTo>
                <a:cubicBezTo>
                  <a:pt x="7322932" y="1617258"/>
                  <a:pt x="7333412" y="1618746"/>
                  <a:pt x="7338800" y="1621723"/>
                </a:cubicBezTo>
                <a:cubicBezTo>
                  <a:pt x="7344188" y="1624700"/>
                  <a:pt x="7348155" y="1629388"/>
                  <a:pt x="7350702" y="1635787"/>
                </a:cubicBezTo>
                <a:cubicBezTo>
                  <a:pt x="7353248" y="1642187"/>
                  <a:pt x="7354521" y="1655953"/>
                  <a:pt x="7354521" y="1677087"/>
                </a:cubicBezTo>
                <a:lnTo>
                  <a:pt x="7354521" y="2015522"/>
                </a:lnTo>
                <a:cubicBezTo>
                  <a:pt x="7354521" y="2033679"/>
                  <a:pt x="7353248" y="2045437"/>
                  <a:pt x="7350702" y="2050794"/>
                </a:cubicBezTo>
                <a:cubicBezTo>
                  <a:pt x="7348155" y="2056152"/>
                  <a:pt x="7343439" y="2060319"/>
                  <a:pt x="7336554" y="2063296"/>
                </a:cubicBezTo>
                <a:cubicBezTo>
                  <a:pt x="7329668" y="2066273"/>
                  <a:pt x="7317542" y="2067761"/>
                  <a:pt x="7300176" y="2067761"/>
                </a:cubicBezTo>
                <a:lnTo>
                  <a:pt x="7279512" y="2067761"/>
                </a:lnTo>
                <a:lnTo>
                  <a:pt x="7279512" y="2153932"/>
                </a:lnTo>
                <a:lnTo>
                  <a:pt x="7583568" y="2153932"/>
                </a:lnTo>
                <a:lnTo>
                  <a:pt x="7583568" y="2067761"/>
                </a:lnTo>
                <a:lnTo>
                  <a:pt x="7562709" y="2067761"/>
                </a:lnTo>
                <a:cubicBezTo>
                  <a:pt x="7543770" y="2067761"/>
                  <a:pt x="7531194" y="2066570"/>
                  <a:pt x="7524981" y="2064189"/>
                </a:cubicBezTo>
                <a:cubicBezTo>
                  <a:pt x="7518767" y="2061808"/>
                  <a:pt x="7514181" y="2056896"/>
                  <a:pt x="7511223" y="2049455"/>
                </a:cubicBezTo>
                <a:cubicBezTo>
                  <a:pt x="7509447" y="2044395"/>
                  <a:pt x="7508558" y="2031447"/>
                  <a:pt x="7508558" y="2010611"/>
                </a:cubicBezTo>
                <a:lnTo>
                  <a:pt x="7508558" y="1878898"/>
                </a:lnTo>
                <a:lnTo>
                  <a:pt x="7735372" y="1878898"/>
                </a:lnTo>
                <a:lnTo>
                  <a:pt x="7735372" y="2010611"/>
                </a:lnTo>
                <a:cubicBezTo>
                  <a:pt x="7735372" y="2031447"/>
                  <a:pt x="7734107" y="2044693"/>
                  <a:pt x="7731577" y="2050348"/>
                </a:cubicBezTo>
                <a:cubicBezTo>
                  <a:pt x="7729047" y="2056003"/>
                  <a:pt x="7724434" y="2060319"/>
                  <a:pt x="7717736" y="2063296"/>
                </a:cubicBezTo>
                <a:cubicBezTo>
                  <a:pt x="7711039" y="2066273"/>
                  <a:pt x="7698314" y="2067761"/>
                  <a:pt x="7679562" y="2067761"/>
                </a:cubicBezTo>
                <a:lnTo>
                  <a:pt x="7659470" y="2067761"/>
                </a:lnTo>
                <a:lnTo>
                  <a:pt x="7659470" y="2153932"/>
                </a:lnTo>
                <a:lnTo>
                  <a:pt x="7964419" y="2153932"/>
                </a:lnTo>
                <a:lnTo>
                  <a:pt x="7964419" y="2067761"/>
                </a:lnTo>
                <a:lnTo>
                  <a:pt x="7946560" y="2067761"/>
                </a:lnTo>
                <a:cubicBezTo>
                  <a:pt x="7925724" y="2067761"/>
                  <a:pt x="7912403" y="2066496"/>
                  <a:pt x="7906599" y="2063966"/>
                </a:cubicBezTo>
                <a:cubicBezTo>
                  <a:pt x="7900795" y="2061436"/>
                  <a:pt x="7896479" y="2057120"/>
                  <a:pt x="7893651" y="2051018"/>
                </a:cubicBezTo>
                <a:cubicBezTo>
                  <a:pt x="7890823" y="2044916"/>
                  <a:pt x="7889410" y="2031447"/>
                  <a:pt x="7889410" y="2010611"/>
                </a:cubicBezTo>
                <a:lnTo>
                  <a:pt x="7889410" y="1673069"/>
                </a:lnTo>
                <a:cubicBezTo>
                  <a:pt x="7889410" y="1652530"/>
                  <a:pt x="7890526" y="1639508"/>
                  <a:pt x="7892758" y="1634001"/>
                </a:cubicBezTo>
                <a:cubicBezTo>
                  <a:pt x="7894991" y="1628495"/>
                  <a:pt x="7898935" y="1624327"/>
                  <a:pt x="7904590" y="1621500"/>
                </a:cubicBezTo>
                <a:cubicBezTo>
                  <a:pt x="7910245" y="1618672"/>
                  <a:pt x="7921705" y="1617258"/>
                  <a:pt x="7938969" y="1617258"/>
                </a:cubicBezTo>
                <a:lnTo>
                  <a:pt x="7964419" y="1617258"/>
                </a:lnTo>
                <a:lnTo>
                  <a:pt x="7964419" y="1531087"/>
                </a:lnTo>
                <a:lnTo>
                  <a:pt x="7659470" y="1531087"/>
                </a:lnTo>
                <a:lnTo>
                  <a:pt x="7659470" y="1617258"/>
                </a:lnTo>
                <a:lnTo>
                  <a:pt x="7683134" y="1617258"/>
                </a:lnTo>
                <a:cubicBezTo>
                  <a:pt x="7702481" y="1617258"/>
                  <a:pt x="7714983" y="1618598"/>
                  <a:pt x="7720638" y="1621276"/>
                </a:cubicBezTo>
                <a:cubicBezTo>
                  <a:pt x="7726294" y="1623955"/>
                  <a:pt x="7730312" y="1628867"/>
                  <a:pt x="7732694" y="1636010"/>
                </a:cubicBezTo>
                <a:cubicBezTo>
                  <a:pt x="7734479" y="1641071"/>
                  <a:pt x="7735372" y="1650744"/>
                  <a:pt x="7735372" y="1665032"/>
                </a:cubicBezTo>
                <a:lnTo>
                  <a:pt x="7735372" y="1781564"/>
                </a:lnTo>
                <a:lnTo>
                  <a:pt x="7508558" y="1781564"/>
                </a:lnTo>
                <a:lnTo>
                  <a:pt x="7508558" y="1673069"/>
                </a:lnTo>
                <a:cubicBezTo>
                  <a:pt x="7508558" y="1653721"/>
                  <a:pt x="7509742" y="1641145"/>
                  <a:pt x="7512109" y="1635341"/>
                </a:cubicBezTo>
                <a:cubicBezTo>
                  <a:pt x="7514477" y="1629536"/>
                  <a:pt x="7518472" y="1625072"/>
                  <a:pt x="7524095" y="1621946"/>
                </a:cubicBezTo>
                <a:cubicBezTo>
                  <a:pt x="7529718" y="1618821"/>
                  <a:pt x="7540222" y="1617258"/>
                  <a:pt x="7555607" y="1617258"/>
                </a:cubicBezTo>
                <a:lnTo>
                  <a:pt x="7583568" y="1617258"/>
                </a:lnTo>
                <a:lnTo>
                  <a:pt x="7583568" y="1531087"/>
                </a:lnTo>
                <a:close/>
                <a:moveTo>
                  <a:pt x="5615316" y="1531087"/>
                </a:moveTo>
                <a:lnTo>
                  <a:pt x="5615316" y="1617258"/>
                </a:lnTo>
                <a:lnTo>
                  <a:pt x="5642998" y="1617258"/>
                </a:lnTo>
                <a:cubicBezTo>
                  <a:pt x="5658775" y="1617258"/>
                  <a:pt x="5669342" y="1618672"/>
                  <a:pt x="5674699" y="1621500"/>
                </a:cubicBezTo>
                <a:cubicBezTo>
                  <a:pt x="5680056" y="1624327"/>
                  <a:pt x="5684000" y="1628569"/>
                  <a:pt x="5686530" y="1634225"/>
                </a:cubicBezTo>
                <a:cubicBezTo>
                  <a:pt x="5689061" y="1639880"/>
                  <a:pt x="5690326" y="1651935"/>
                  <a:pt x="5690326" y="1670390"/>
                </a:cubicBezTo>
                <a:lnTo>
                  <a:pt x="5690326" y="2009718"/>
                </a:lnTo>
                <a:cubicBezTo>
                  <a:pt x="5690326" y="2030554"/>
                  <a:pt x="5689581" y="2043204"/>
                  <a:pt x="5688093" y="2047669"/>
                </a:cubicBezTo>
                <a:cubicBezTo>
                  <a:pt x="5685117" y="2055110"/>
                  <a:pt x="5680056" y="2060319"/>
                  <a:pt x="5672913" y="2063296"/>
                </a:cubicBezTo>
                <a:cubicBezTo>
                  <a:pt x="5665769" y="2066273"/>
                  <a:pt x="5651779" y="2067761"/>
                  <a:pt x="5630943" y="2067761"/>
                </a:cubicBezTo>
                <a:lnTo>
                  <a:pt x="5615316" y="2067761"/>
                </a:lnTo>
                <a:lnTo>
                  <a:pt x="5615316" y="2153932"/>
                </a:lnTo>
                <a:lnTo>
                  <a:pt x="6154167" y="2153932"/>
                </a:lnTo>
                <a:lnTo>
                  <a:pt x="6235929" y="1922388"/>
                </a:lnTo>
                <a:lnTo>
                  <a:pt x="6154363" y="1894225"/>
                </a:lnTo>
                <a:cubicBezTo>
                  <a:pt x="6143047" y="1928614"/>
                  <a:pt x="6126892" y="1958294"/>
                  <a:pt x="6105898" y="1983267"/>
                </a:cubicBezTo>
                <a:cubicBezTo>
                  <a:pt x="6084904" y="2008240"/>
                  <a:pt x="6061007" y="2026333"/>
                  <a:pt x="6034206" y="2037546"/>
                </a:cubicBezTo>
                <a:cubicBezTo>
                  <a:pt x="6007405" y="2048760"/>
                  <a:pt x="5974499" y="2054366"/>
                  <a:pt x="5935487" y="2054366"/>
                </a:cubicBezTo>
                <a:lnTo>
                  <a:pt x="5883228" y="2054366"/>
                </a:lnTo>
                <a:cubicBezTo>
                  <a:pt x="5868932" y="2054366"/>
                  <a:pt x="5859624" y="2053471"/>
                  <a:pt x="5855305" y="2051680"/>
                </a:cubicBezTo>
                <a:cubicBezTo>
                  <a:pt x="5850987" y="2049890"/>
                  <a:pt x="5848084" y="2047354"/>
                  <a:pt x="5846596" y="2044073"/>
                </a:cubicBezTo>
                <a:cubicBezTo>
                  <a:pt x="5845107" y="2040792"/>
                  <a:pt x="5844363" y="2031542"/>
                  <a:pt x="5844363" y="2016324"/>
                </a:cubicBezTo>
                <a:lnTo>
                  <a:pt x="5844363" y="1873094"/>
                </a:lnTo>
                <a:lnTo>
                  <a:pt x="5872492" y="1873094"/>
                </a:lnTo>
                <a:cubicBezTo>
                  <a:pt x="5898089" y="1873094"/>
                  <a:pt x="5914609" y="1874589"/>
                  <a:pt x="5922052" y="1877579"/>
                </a:cubicBezTo>
                <a:cubicBezTo>
                  <a:pt x="5929493" y="1880570"/>
                  <a:pt x="5935371" y="1886255"/>
                  <a:pt x="5939687" y="1894633"/>
                </a:cubicBezTo>
                <a:cubicBezTo>
                  <a:pt x="5944004" y="1903012"/>
                  <a:pt x="5946162" y="1916326"/>
                  <a:pt x="5946162" y="1934576"/>
                </a:cubicBezTo>
                <a:lnTo>
                  <a:pt x="5946162" y="1961498"/>
                </a:lnTo>
                <a:lnTo>
                  <a:pt x="6025636" y="1961498"/>
                </a:lnTo>
                <a:lnTo>
                  <a:pt x="6025636" y="1697625"/>
                </a:lnTo>
                <a:lnTo>
                  <a:pt x="5946162" y="1697625"/>
                </a:lnTo>
                <a:lnTo>
                  <a:pt x="5946162" y="1721289"/>
                </a:lnTo>
                <a:cubicBezTo>
                  <a:pt x="5946162" y="1743018"/>
                  <a:pt x="5944376" y="1757529"/>
                  <a:pt x="5940803" y="1764821"/>
                </a:cubicBezTo>
                <a:cubicBezTo>
                  <a:pt x="5937231" y="1772114"/>
                  <a:pt x="5931353" y="1777471"/>
                  <a:pt x="5923167" y="1780895"/>
                </a:cubicBezTo>
                <a:cubicBezTo>
                  <a:pt x="5914982" y="1784318"/>
                  <a:pt x="5899132" y="1786029"/>
                  <a:pt x="5875616" y="1786029"/>
                </a:cubicBezTo>
                <a:lnTo>
                  <a:pt x="5844363" y="1786029"/>
                </a:lnTo>
                <a:lnTo>
                  <a:pt x="5844363" y="1630653"/>
                </a:lnTo>
                <a:lnTo>
                  <a:pt x="5939464" y="1630653"/>
                </a:lnTo>
                <a:cubicBezTo>
                  <a:pt x="5968932" y="1630653"/>
                  <a:pt x="5994754" y="1633852"/>
                  <a:pt x="6016929" y="1640252"/>
                </a:cubicBezTo>
                <a:cubicBezTo>
                  <a:pt x="6039104" y="1646652"/>
                  <a:pt x="6059345" y="1659674"/>
                  <a:pt x="6077651" y="1679319"/>
                </a:cubicBezTo>
                <a:cubicBezTo>
                  <a:pt x="6095957" y="1698965"/>
                  <a:pt x="6111956" y="1724861"/>
                  <a:pt x="6125649" y="1757008"/>
                </a:cubicBezTo>
                <a:lnTo>
                  <a:pt x="6206462" y="1727986"/>
                </a:lnTo>
                <a:lnTo>
                  <a:pt x="6135415" y="1531087"/>
                </a:lnTo>
                <a:close/>
                <a:moveTo>
                  <a:pt x="4545377" y="1531087"/>
                </a:moveTo>
                <a:lnTo>
                  <a:pt x="4352935" y="2021766"/>
                </a:lnTo>
                <a:cubicBezTo>
                  <a:pt x="4347279" y="2036351"/>
                  <a:pt x="4342146" y="2046324"/>
                  <a:pt x="4337535" y="2051684"/>
                </a:cubicBezTo>
                <a:cubicBezTo>
                  <a:pt x="4332924" y="2057044"/>
                  <a:pt x="4327047" y="2061064"/>
                  <a:pt x="4319905" y="2063743"/>
                </a:cubicBezTo>
                <a:cubicBezTo>
                  <a:pt x="4312764" y="2066421"/>
                  <a:pt x="4301457" y="2067761"/>
                  <a:pt x="4285984" y="2067761"/>
                </a:cubicBezTo>
                <a:lnTo>
                  <a:pt x="4285984" y="2153932"/>
                </a:lnTo>
                <a:lnTo>
                  <a:pt x="4527085" y="2153932"/>
                </a:lnTo>
                <a:lnTo>
                  <a:pt x="4527085" y="2067761"/>
                </a:lnTo>
                <a:cubicBezTo>
                  <a:pt x="4504165" y="2067761"/>
                  <a:pt x="4490175" y="2067166"/>
                  <a:pt x="4485115" y="2065975"/>
                </a:cubicBezTo>
                <a:cubicBezTo>
                  <a:pt x="4477376" y="2064189"/>
                  <a:pt x="4471795" y="2061361"/>
                  <a:pt x="4468372" y="2057492"/>
                </a:cubicBezTo>
                <a:cubicBezTo>
                  <a:pt x="4464949" y="2053622"/>
                  <a:pt x="4463237" y="2049306"/>
                  <a:pt x="4463237" y="2044544"/>
                </a:cubicBezTo>
                <a:cubicBezTo>
                  <a:pt x="4463237" y="2040377"/>
                  <a:pt x="4465620" y="2031596"/>
                  <a:pt x="4470381" y="2018201"/>
                </a:cubicBezTo>
                <a:lnTo>
                  <a:pt x="4493731" y="1955247"/>
                </a:lnTo>
                <a:lnTo>
                  <a:pt x="4683110" y="1955247"/>
                </a:lnTo>
                <a:lnTo>
                  <a:pt x="4701681" y="2011943"/>
                </a:lnTo>
                <a:cubicBezTo>
                  <a:pt x="4707337" y="2028612"/>
                  <a:pt x="4710165" y="2039628"/>
                  <a:pt x="4710165" y="2044990"/>
                </a:cubicBezTo>
                <a:cubicBezTo>
                  <a:pt x="4710165" y="2051241"/>
                  <a:pt x="4706889" y="2056524"/>
                  <a:pt x="4700338" y="2060840"/>
                </a:cubicBezTo>
                <a:cubicBezTo>
                  <a:pt x="4693788" y="2065156"/>
                  <a:pt x="4682324" y="2067314"/>
                  <a:pt x="4665948" y="2067314"/>
                </a:cubicBezTo>
                <a:lnTo>
                  <a:pt x="4648083" y="2067761"/>
                </a:lnTo>
                <a:lnTo>
                  <a:pt x="4648083" y="2153932"/>
                </a:lnTo>
                <a:lnTo>
                  <a:pt x="4942762" y="2153932"/>
                </a:lnTo>
                <a:lnTo>
                  <a:pt x="4942762" y="2067761"/>
                </a:lnTo>
                <a:cubicBezTo>
                  <a:pt x="4921628" y="2068059"/>
                  <a:pt x="4907118" y="2065231"/>
                  <a:pt x="4899230" y="2059278"/>
                </a:cubicBezTo>
                <a:cubicBezTo>
                  <a:pt x="4891342" y="2053324"/>
                  <a:pt x="4882338" y="2037549"/>
                  <a:pt x="4872217" y="2011950"/>
                </a:cubicBezTo>
                <a:lnTo>
                  <a:pt x="4685287" y="1531087"/>
                </a:lnTo>
                <a:close/>
                <a:moveTo>
                  <a:pt x="3472638" y="1531087"/>
                </a:moveTo>
                <a:lnTo>
                  <a:pt x="3472638" y="1617258"/>
                </a:lnTo>
                <a:lnTo>
                  <a:pt x="3506773" y="1617258"/>
                </a:lnTo>
                <a:cubicBezTo>
                  <a:pt x="3518452" y="1617258"/>
                  <a:pt x="3526986" y="1618746"/>
                  <a:pt x="3532376" y="1621723"/>
                </a:cubicBezTo>
                <a:cubicBezTo>
                  <a:pt x="3537767" y="1624700"/>
                  <a:pt x="3541808" y="1629462"/>
                  <a:pt x="3544501" y="1636010"/>
                </a:cubicBezTo>
                <a:cubicBezTo>
                  <a:pt x="3546599" y="1640773"/>
                  <a:pt x="3547648" y="1651191"/>
                  <a:pt x="3547648" y="1667264"/>
                </a:cubicBezTo>
                <a:lnTo>
                  <a:pt x="3547648" y="2016415"/>
                </a:lnTo>
                <a:cubicBezTo>
                  <a:pt x="3547648" y="2032786"/>
                  <a:pt x="3546225" y="2044023"/>
                  <a:pt x="3543382" y="2050125"/>
                </a:cubicBezTo>
                <a:cubicBezTo>
                  <a:pt x="3540538" y="2056227"/>
                  <a:pt x="3536196" y="2060692"/>
                  <a:pt x="3530356" y="2063519"/>
                </a:cubicBezTo>
                <a:cubicBezTo>
                  <a:pt x="3524518" y="2066347"/>
                  <a:pt x="3513661" y="2067761"/>
                  <a:pt x="3497788" y="2067761"/>
                </a:cubicBezTo>
                <a:lnTo>
                  <a:pt x="3472638" y="2067761"/>
                </a:lnTo>
                <a:lnTo>
                  <a:pt x="3472638" y="2153932"/>
                </a:lnTo>
                <a:lnTo>
                  <a:pt x="3728027" y="2153932"/>
                </a:lnTo>
                <a:lnTo>
                  <a:pt x="3728027" y="2067761"/>
                </a:lnTo>
                <a:lnTo>
                  <a:pt x="3698112" y="2067761"/>
                </a:lnTo>
                <a:cubicBezTo>
                  <a:pt x="3685313" y="2067761"/>
                  <a:pt x="3676011" y="2066496"/>
                  <a:pt x="3670207" y="2063966"/>
                </a:cubicBezTo>
                <a:cubicBezTo>
                  <a:pt x="3664403" y="2061436"/>
                  <a:pt x="3659938" y="2057789"/>
                  <a:pt x="3656813" y="2053027"/>
                </a:cubicBezTo>
                <a:cubicBezTo>
                  <a:pt x="3653688" y="2048264"/>
                  <a:pt x="3652125" y="2041567"/>
                  <a:pt x="3652125" y="2032935"/>
                </a:cubicBezTo>
                <a:lnTo>
                  <a:pt x="3652125" y="1654316"/>
                </a:lnTo>
                <a:lnTo>
                  <a:pt x="3799018" y="2153932"/>
                </a:lnTo>
                <a:lnTo>
                  <a:pt x="3885189" y="2153932"/>
                </a:lnTo>
                <a:lnTo>
                  <a:pt x="4036994" y="1637796"/>
                </a:lnTo>
                <a:lnTo>
                  <a:pt x="4036994" y="2020880"/>
                </a:lnTo>
                <a:cubicBezTo>
                  <a:pt x="4036994" y="2035763"/>
                  <a:pt x="4035580" y="2045958"/>
                  <a:pt x="4032753" y="2051464"/>
                </a:cubicBezTo>
                <a:cubicBezTo>
                  <a:pt x="4029925" y="2056971"/>
                  <a:pt x="4025534" y="2061064"/>
                  <a:pt x="4019581" y="2063743"/>
                </a:cubicBezTo>
                <a:cubicBezTo>
                  <a:pt x="4013628" y="2066421"/>
                  <a:pt x="4002169" y="2067761"/>
                  <a:pt x="3985202" y="2067761"/>
                </a:cubicBezTo>
                <a:lnTo>
                  <a:pt x="3961985" y="2067761"/>
                </a:lnTo>
                <a:lnTo>
                  <a:pt x="3961985" y="2153932"/>
                </a:lnTo>
                <a:lnTo>
                  <a:pt x="4261576" y="2153932"/>
                </a:lnTo>
                <a:lnTo>
                  <a:pt x="4261576" y="2067761"/>
                </a:lnTo>
                <a:lnTo>
                  <a:pt x="4226304" y="2067761"/>
                </a:lnTo>
                <a:cubicBezTo>
                  <a:pt x="4215588" y="2067761"/>
                  <a:pt x="4206956" y="2065975"/>
                  <a:pt x="4200407" y="2062403"/>
                </a:cubicBezTo>
                <a:cubicBezTo>
                  <a:pt x="4195645" y="2060022"/>
                  <a:pt x="4191924" y="2055855"/>
                  <a:pt x="4189245" y="2049902"/>
                </a:cubicBezTo>
                <a:cubicBezTo>
                  <a:pt x="4187459" y="2046032"/>
                  <a:pt x="4186566" y="2036358"/>
                  <a:pt x="4186566" y="2020880"/>
                </a:cubicBezTo>
                <a:lnTo>
                  <a:pt x="4186566" y="1667264"/>
                </a:lnTo>
                <a:cubicBezTo>
                  <a:pt x="4186566" y="1647917"/>
                  <a:pt x="4189766" y="1634745"/>
                  <a:pt x="4196166" y="1627750"/>
                </a:cubicBezTo>
                <a:cubicBezTo>
                  <a:pt x="4202565" y="1620756"/>
                  <a:pt x="4214100" y="1617258"/>
                  <a:pt x="4230768" y="1617258"/>
                </a:cubicBezTo>
                <a:lnTo>
                  <a:pt x="4261576" y="1617258"/>
                </a:lnTo>
                <a:lnTo>
                  <a:pt x="4261576" y="1531087"/>
                </a:lnTo>
                <a:lnTo>
                  <a:pt x="3974814" y="1531087"/>
                </a:lnTo>
                <a:lnTo>
                  <a:pt x="3862795" y="1910389"/>
                </a:lnTo>
                <a:lnTo>
                  <a:pt x="3754551" y="1531087"/>
                </a:lnTo>
                <a:close/>
                <a:moveTo>
                  <a:pt x="3106223" y="1531087"/>
                </a:moveTo>
                <a:lnTo>
                  <a:pt x="3106223" y="1617258"/>
                </a:lnTo>
                <a:lnTo>
                  <a:pt x="3134072" y="1617258"/>
                </a:lnTo>
                <a:cubicBezTo>
                  <a:pt x="3150239" y="1617258"/>
                  <a:pt x="3160420" y="1618449"/>
                  <a:pt x="3164615" y="1620830"/>
                </a:cubicBezTo>
                <a:cubicBezTo>
                  <a:pt x="3170601" y="1624104"/>
                  <a:pt x="3174866" y="1628792"/>
                  <a:pt x="3177413" y="1634894"/>
                </a:cubicBezTo>
                <a:cubicBezTo>
                  <a:pt x="3179959" y="1640996"/>
                  <a:pt x="3181233" y="1653721"/>
                  <a:pt x="3181233" y="1673069"/>
                </a:cubicBezTo>
                <a:lnTo>
                  <a:pt x="3181233" y="2019094"/>
                </a:lnTo>
                <a:cubicBezTo>
                  <a:pt x="3181233" y="2035465"/>
                  <a:pt x="3179959" y="2046404"/>
                  <a:pt x="3177413" y="2051911"/>
                </a:cubicBezTo>
                <a:cubicBezTo>
                  <a:pt x="3174866" y="2057417"/>
                  <a:pt x="3170900" y="2061436"/>
                  <a:pt x="3165511" y="2063966"/>
                </a:cubicBezTo>
                <a:cubicBezTo>
                  <a:pt x="3160124" y="2066496"/>
                  <a:pt x="3148595" y="2067761"/>
                  <a:pt x="3130926" y="2067761"/>
                </a:cubicBezTo>
                <a:lnTo>
                  <a:pt x="3106223" y="2067761"/>
                </a:lnTo>
                <a:lnTo>
                  <a:pt x="3106223" y="2153932"/>
                </a:lnTo>
                <a:lnTo>
                  <a:pt x="3410279" y="2153932"/>
                </a:lnTo>
                <a:lnTo>
                  <a:pt x="3410279" y="2067761"/>
                </a:lnTo>
                <a:lnTo>
                  <a:pt x="3377239" y="2067761"/>
                </a:lnTo>
                <a:cubicBezTo>
                  <a:pt x="3364738" y="2067761"/>
                  <a:pt x="3355361" y="2065975"/>
                  <a:pt x="3349110" y="2062403"/>
                </a:cubicBezTo>
                <a:cubicBezTo>
                  <a:pt x="3344051" y="2060022"/>
                  <a:pt x="3340479" y="2056152"/>
                  <a:pt x="3338395" y="2050794"/>
                </a:cubicBezTo>
                <a:cubicBezTo>
                  <a:pt x="3336312" y="2045437"/>
                  <a:pt x="3335269" y="2033382"/>
                  <a:pt x="3335269" y="2014629"/>
                </a:cubicBezTo>
                <a:lnTo>
                  <a:pt x="3335269" y="1669943"/>
                </a:lnTo>
                <a:cubicBezTo>
                  <a:pt x="3335269" y="1652679"/>
                  <a:pt x="3336535" y="1640996"/>
                  <a:pt x="3339065" y="1634894"/>
                </a:cubicBezTo>
                <a:cubicBezTo>
                  <a:pt x="3341595" y="1628792"/>
                  <a:pt x="3345464" y="1624327"/>
                  <a:pt x="3350674" y="1621500"/>
                </a:cubicBezTo>
                <a:cubicBezTo>
                  <a:pt x="3355882" y="1618672"/>
                  <a:pt x="3366524" y="1617258"/>
                  <a:pt x="3382597" y="1617258"/>
                </a:cubicBezTo>
                <a:lnTo>
                  <a:pt x="3410279" y="1617258"/>
                </a:lnTo>
                <a:lnTo>
                  <a:pt x="3410279" y="1531087"/>
                </a:lnTo>
                <a:close/>
                <a:moveTo>
                  <a:pt x="2531449" y="1531087"/>
                </a:moveTo>
                <a:lnTo>
                  <a:pt x="2531449" y="1617258"/>
                </a:lnTo>
                <a:lnTo>
                  <a:pt x="2564293" y="1617258"/>
                </a:lnTo>
                <a:cubicBezTo>
                  <a:pt x="2576423" y="1617258"/>
                  <a:pt x="2585077" y="1618746"/>
                  <a:pt x="2590255" y="1621723"/>
                </a:cubicBezTo>
                <a:cubicBezTo>
                  <a:pt x="2595435" y="1624700"/>
                  <a:pt x="2599429" y="1629462"/>
                  <a:pt x="2602241" y="1636010"/>
                </a:cubicBezTo>
                <a:cubicBezTo>
                  <a:pt x="2605053" y="1642559"/>
                  <a:pt x="2606458" y="1653275"/>
                  <a:pt x="2606458" y="1668157"/>
                </a:cubicBezTo>
                <a:lnTo>
                  <a:pt x="2606458" y="2020880"/>
                </a:lnTo>
                <a:cubicBezTo>
                  <a:pt x="2606458" y="2034572"/>
                  <a:pt x="2605053" y="2044172"/>
                  <a:pt x="2602241" y="2049678"/>
                </a:cubicBezTo>
                <a:cubicBezTo>
                  <a:pt x="2599429" y="2055185"/>
                  <a:pt x="2594917" y="2059575"/>
                  <a:pt x="2588704" y="2062850"/>
                </a:cubicBezTo>
                <a:cubicBezTo>
                  <a:pt x="2582490" y="2066124"/>
                  <a:pt x="2573318" y="2067761"/>
                  <a:pt x="2561189" y="2067761"/>
                </a:cubicBezTo>
                <a:lnTo>
                  <a:pt x="2531449" y="2067761"/>
                </a:lnTo>
                <a:lnTo>
                  <a:pt x="2531449" y="2153932"/>
                </a:lnTo>
                <a:lnTo>
                  <a:pt x="3006955" y="2153932"/>
                </a:lnTo>
                <a:lnTo>
                  <a:pt x="3089108" y="1923546"/>
                </a:lnTo>
                <a:lnTo>
                  <a:pt x="3006955" y="1895418"/>
                </a:lnTo>
                <a:cubicBezTo>
                  <a:pt x="2992965" y="1935006"/>
                  <a:pt x="2976222" y="1966334"/>
                  <a:pt x="2956725" y="1989403"/>
                </a:cubicBezTo>
                <a:cubicBezTo>
                  <a:pt x="2937229" y="2012471"/>
                  <a:pt x="2915351" y="2029214"/>
                  <a:pt x="2891092" y="2039632"/>
                </a:cubicBezTo>
                <a:cubicBezTo>
                  <a:pt x="2866833" y="2050050"/>
                  <a:pt x="2834761" y="2055259"/>
                  <a:pt x="2794875" y="2055259"/>
                </a:cubicBezTo>
                <a:cubicBezTo>
                  <a:pt x="2782968" y="2055259"/>
                  <a:pt x="2774932" y="2054292"/>
                  <a:pt x="2770764" y="2052357"/>
                </a:cubicBezTo>
                <a:cubicBezTo>
                  <a:pt x="2766597" y="2050422"/>
                  <a:pt x="2763844" y="2047818"/>
                  <a:pt x="2762504" y="2044544"/>
                </a:cubicBezTo>
                <a:cubicBezTo>
                  <a:pt x="2761165" y="2041269"/>
                  <a:pt x="2760495" y="2032489"/>
                  <a:pt x="2760495" y="2018201"/>
                </a:cubicBezTo>
                <a:lnTo>
                  <a:pt x="2760495" y="1662353"/>
                </a:lnTo>
                <a:cubicBezTo>
                  <a:pt x="2760495" y="1648958"/>
                  <a:pt x="2762123" y="1639210"/>
                  <a:pt x="2765379" y="1633108"/>
                </a:cubicBezTo>
                <a:cubicBezTo>
                  <a:pt x="2768635" y="1627006"/>
                  <a:pt x="2773813" y="1622467"/>
                  <a:pt x="2780915" y="1619491"/>
                </a:cubicBezTo>
                <a:cubicBezTo>
                  <a:pt x="2784761" y="1618002"/>
                  <a:pt x="2794082" y="1617258"/>
                  <a:pt x="2808876" y="1617258"/>
                </a:cubicBezTo>
                <a:lnTo>
                  <a:pt x="2835505" y="1617258"/>
                </a:lnTo>
                <a:lnTo>
                  <a:pt x="2835505" y="1531087"/>
                </a:lnTo>
                <a:close/>
                <a:moveTo>
                  <a:pt x="9676456" y="1520371"/>
                </a:moveTo>
                <a:cubicBezTo>
                  <a:pt x="9619943" y="1520371"/>
                  <a:pt x="9567519" y="1534286"/>
                  <a:pt x="9519185" y="1562117"/>
                </a:cubicBezTo>
                <a:cubicBezTo>
                  <a:pt x="9470851" y="1589948"/>
                  <a:pt x="9433225" y="1627974"/>
                  <a:pt x="9406309" y="1676194"/>
                </a:cubicBezTo>
                <a:cubicBezTo>
                  <a:pt x="9379391" y="1724414"/>
                  <a:pt x="9365933" y="1779034"/>
                  <a:pt x="9365933" y="1840054"/>
                </a:cubicBezTo>
                <a:cubicBezTo>
                  <a:pt x="9365933" y="1901669"/>
                  <a:pt x="9379541" y="1957330"/>
                  <a:pt x="9406755" y="2007039"/>
                </a:cubicBezTo>
                <a:cubicBezTo>
                  <a:pt x="9433969" y="2056747"/>
                  <a:pt x="9470925" y="2095443"/>
                  <a:pt x="9517623" y="2123125"/>
                </a:cubicBezTo>
                <a:cubicBezTo>
                  <a:pt x="9564320" y="2150807"/>
                  <a:pt x="9616073" y="2164648"/>
                  <a:pt x="9672884" y="2164648"/>
                </a:cubicBezTo>
                <a:cubicBezTo>
                  <a:pt x="9705305" y="2164648"/>
                  <a:pt x="9736537" y="2160034"/>
                  <a:pt x="9766579" y="2150807"/>
                </a:cubicBezTo>
                <a:cubicBezTo>
                  <a:pt x="9796622" y="2141580"/>
                  <a:pt x="9825621" y="2127739"/>
                  <a:pt x="9853578" y="2109284"/>
                </a:cubicBezTo>
                <a:lnTo>
                  <a:pt x="9877227" y="2153932"/>
                </a:lnTo>
                <a:lnTo>
                  <a:pt x="9968687" y="2153932"/>
                </a:lnTo>
                <a:lnTo>
                  <a:pt x="9968687" y="1958819"/>
                </a:lnTo>
                <a:cubicBezTo>
                  <a:pt x="9968687" y="1942448"/>
                  <a:pt x="9970027" y="1931360"/>
                  <a:pt x="9972705" y="1925556"/>
                </a:cubicBezTo>
                <a:cubicBezTo>
                  <a:pt x="9975385" y="1919751"/>
                  <a:pt x="9979477" y="1915510"/>
                  <a:pt x="9984983" y="1912831"/>
                </a:cubicBezTo>
                <a:cubicBezTo>
                  <a:pt x="9990491" y="1910152"/>
                  <a:pt x="10000685" y="1908812"/>
                  <a:pt x="10015568" y="1908812"/>
                </a:cubicBezTo>
                <a:lnTo>
                  <a:pt x="10038339" y="1908812"/>
                </a:lnTo>
                <a:lnTo>
                  <a:pt x="10038339" y="1821748"/>
                </a:lnTo>
                <a:lnTo>
                  <a:pt x="9734283" y="1821748"/>
                </a:lnTo>
                <a:lnTo>
                  <a:pt x="9734283" y="1908812"/>
                </a:lnTo>
                <a:lnTo>
                  <a:pt x="9769555" y="1908812"/>
                </a:lnTo>
                <a:cubicBezTo>
                  <a:pt x="9785629" y="1908812"/>
                  <a:pt x="9796419" y="1910152"/>
                  <a:pt x="9801925" y="1912831"/>
                </a:cubicBezTo>
                <a:cubicBezTo>
                  <a:pt x="9807432" y="1915510"/>
                  <a:pt x="9811822" y="1919826"/>
                  <a:pt x="9815097" y="1925779"/>
                </a:cubicBezTo>
                <a:cubicBezTo>
                  <a:pt x="9817180" y="1929946"/>
                  <a:pt x="9818222" y="1939918"/>
                  <a:pt x="9818222" y="1955693"/>
                </a:cubicBezTo>
                <a:lnTo>
                  <a:pt x="9818222" y="1978464"/>
                </a:lnTo>
                <a:cubicBezTo>
                  <a:pt x="9818222" y="1996621"/>
                  <a:pt x="9814650" y="2011057"/>
                  <a:pt x="9807506" y="2021773"/>
                </a:cubicBezTo>
                <a:cubicBezTo>
                  <a:pt x="9800363" y="2032489"/>
                  <a:pt x="9787191" y="2042162"/>
                  <a:pt x="9767993" y="2050794"/>
                </a:cubicBezTo>
                <a:cubicBezTo>
                  <a:pt x="9748793" y="2059426"/>
                  <a:pt x="9728479" y="2063743"/>
                  <a:pt x="9707047" y="2063743"/>
                </a:cubicBezTo>
                <a:cubicBezTo>
                  <a:pt x="9676687" y="2063743"/>
                  <a:pt x="9648855" y="2055036"/>
                  <a:pt x="9623555" y="2037623"/>
                </a:cubicBezTo>
                <a:cubicBezTo>
                  <a:pt x="9598254" y="2020210"/>
                  <a:pt x="9577790" y="1993496"/>
                  <a:pt x="9562163" y="1957479"/>
                </a:cubicBezTo>
                <a:cubicBezTo>
                  <a:pt x="9546536" y="1921463"/>
                  <a:pt x="9538723" y="1878898"/>
                  <a:pt x="9538723" y="1829784"/>
                </a:cubicBezTo>
                <a:cubicBezTo>
                  <a:pt x="9538723" y="1785136"/>
                  <a:pt x="9545867" y="1747111"/>
                  <a:pt x="9560154" y="1715708"/>
                </a:cubicBezTo>
                <a:cubicBezTo>
                  <a:pt x="9574441" y="1684305"/>
                  <a:pt x="9593863" y="1660418"/>
                  <a:pt x="9618420" y="1644047"/>
                </a:cubicBezTo>
                <a:cubicBezTo>
                  <a:pt x="9642977" y="1627676"/>
                  <a:pt x="9669393" y="1619491"/>
                  <a:pt x="9697671" y="1619491"/>
                </a:cubicBezTo>
                <a:cubicBezTo>
                  <a:pt x="9717614" y="1619491"/>
                  <a:pt x="9738078" y="1624104"/>
                  <a:pt x="9759063" y="1633332"/>
                </a:cubicBezTo>
                <a:cubicBezTo>
                  <a:pt x="9780047" y="1642559"/>
                  <a:pt x="9798651" y="1655358"/>
                  <a:pt x="9814873" y="1671729"/>
                </a:cubicBezTo>
                <a:cubicBezTo>
                  <a:pt x="9831095" y="1688100"/>
                  <a:pt x="9853197" y="1718908"/>
                  <a:pt x="9881176" y="1764151"/>
                </a:cubicBezTo>
                <a:lnTo>
                  <a:pt x="9963329" y="1737362"/>
                </a:lnTo>
                <a:lnTo>
                  <a:pt x="9907114" y="1531087"/>
                </a:lnTo>
                <a:lnTo>
                  <a:pt x="9844655" y="1531087"/>
                </a:lnTo>
                <a:lnTo>
                  <a:pt x="9828142" y="1558769"/>
                </a:lnTo>
                <a:cubicBezTo>
                  <a:pt x="9808813" y="1547160"/>
                  <a:pt x="9785540" y="1537858"/>
                  <a:pt x="9758323" y="1530863"/>
                </a:cubicBezTo>
                <a:cubicBezTo>
                  <a:pt x="9731106" y="1523868"/>
                  <a:pt x="9703817" y="1520371"/>
                  <a:pt x="9676456" y="1520371"/>
                </a:cubicBezTo>
                <a:close/>
                <a:moveTo>
                  <a:pt x="6915099" y="1520371"/>
                </a:moveTo>
                <a:cubicBezTo>
                  <a:pt x="6856800" y="1520371"/>
                  <a:pt x="6803930" y="1534063"/>
                  <a:pt x="6756489" y="1561447"/>
                </a:cubicBezTo>
                <a:cubicBezTo>
                  <a:pt x="6709048" y="1588832"/>
                  <a:pt x="6671571" y="1627006"/>
                  <a:pt x="6644059" y="1675971"/>
                </a:cubicBezTo>
                <a:cubicBezTo>
                  <a:pt x="6616547" y="1724935"/>
                  <a:pt x="6602791" y="1779183"/>
                  <a:pt x="6602791" y="1838714"/>
                </a:cubicBezTo>
                <a:cubicBezTo>
                  <a:pt x="6602791" y="1898543"/>
                  <a:pt x="6616919" y="1953759"/>
                  <a:pt x="6645175" y="2004360"/>
                </a:cubicBezTo>
                <a:cubicBezTo>
                  <a:pt x="6673431" y="2054962"/>
                  <a:pt x="6711281" y="2094327"/>
                  <a:pt x="6758725" y="2122455"/>
                </a:cubicBezTo>
                <a:cubicBezTo>
                  <a:pt x="6806169" y="2150584"/>
                  <a:pt x="6859189" y="2164648"/>
                  <a:pt x="6917785" y="2164648"/>
                </a:cubicBezTo>
                <a:cubicBezTo>
                  <a:pt x="6988279" y="2164648"/>
                  <a:pt x="7052230" y="2146044"/>
                  <a:pt x="7109641" y="2108837"/>
                </a:cubicBezTo>
                <a:cubicBezTo>
                  <a:pt x="7146820" y="2084727"/>
                  <a:pt x="7187866" y="2042014"/>
                  <a:pt x="7232780" y="1980696"/>
                </a:cubicBezTo>
                <a:lnTo>
                  <a:pt x="7163575" y="1929351"/>
                </a:lnTo>
                <a:cubicBezTo>
                  <a:pt x="7134404" y="1971023"/>
                  <a:pt x="7099728" y="2004211"/>
                  <a:pt x="7059544" y="2028917"/>
                </a:cubicBezTo>
                <a:cubicBezTo>
                  <a:pt x="7027397" y="2048860"/>
                  <a:pt x="6993911" y="2058831"/>
                  <a:pt x="6959085" y="2058831"/>
                </a:cubicBezTo>
                <a:cubicBezTo>
                  <a:pt x="6904316" y="2058831"/>
                  <a:pt x="6860040" y="2035763"/>
                  <a:pt x="6826256" y="1989626"/>
                </a:cubicBezTo>
                <a:cubicBezTo>
                  <a:pt x="6792472" y="1943489"/>
                  <a:pt x="6775580" y="1888423"/>
                  <a:pt x="6775580" y="1824427"/>
                </a:cubicBezTo>
                <a:cubicBezTo>
                  <a:pt x="6775580" y="1782457"/>
                  <a:pt x="6782947" y="1745846"/>
                  <a:pt x="6797681" y="1714592"/>
                </a:cubicBezTo>
                <a:cubicBezTo>
                  <a:pt x="6812415" y="1683338"/>
                  <a:pt x="6832358" y="1659674"/>
                  <a:pt x="6857510" y="1643601"/>
                </a:cubicBezTo>
                <a:cubicBezTo>
                  <a:pt x="6882662" y="1627527"/>
                  <a:pt x="6909674" y="1619491"/>
                  <a:pt x="6938547" y="1619491"/>
                </a:cubicBezTo>
                <a:cubicBezTo>
                  <a:pt x="6978135" y="1619491"/>
                  <a:pt x="7014895" y="1634820"/>
                  <a:pt x="7048828" y="1665478"/>
                </a:cubicBezTo>
                <a:cubicBezTo>
                  <a:pt x="7073236" y="1687802"/>
                  <a:pt x="7099281" y="1725605"/>
                  <a:pt x="7126963" y="1778885"/>
                </a:cubicBezTo>
                <a:lnTo>
                  <a:pt x="7210009" y="1754775"/>
                </a:lnTo>
                <a:lnTo>
                  <a:pt x="7148883" y="1531087"/>
                </a:lnTo>
                <a:lnTo>
                  <a:pt x="7085531" y="1531087"/>
                </a:lnTo>
                <a:lnTo>
                  <a:pt x="7070811" y="1557876"/>
                </a:lnTo>
                <a:cubicBezTo>
                  <a:pt x="7026195" y="1532873"/>
                  <a:pt x="6974291" y="1520371"/>
                  <a:pt x="6915099" y="1520371"/>
                </a:cubicBezTo>
                <a:close/>
                <a:moveTo>
                  <a:pt x="2162125" y="1520371"/>
                </a:moveTo>
                <a:cubicBezTo>
                  <a:pt x="2103826" y="1520371"/>
                  <a:pt x="2050956" y="1534063"/>
                  <a:pt x="2003515" y="1561447"/>
                </a:cubicBezTo>
                <a:cubicBezTo>
                  <a:pt x="1956073" y="1588832"/>
                  <a:pt x="1918597" y="1627006"/>
                  <a:pt x="1891084" y="1675971"/>
                </a:cubicBezTo>
                <a:cubicBezTo>
                  <a:pt x="1863572" y="1724935"/>
                  <a:pt x="1849816" y="1779183"/>
                  <a:pt x="1849816" y="1838714"/>
                </a:cubicBezTo>
                <a:cubicBezTo>
                  <a:pt x="1849816" y="1898543"/>
                  <a:pt x="1863944" y="1953759"/>
                  <a:pt x="1892201" y="2004360"/>
                </a:cubicBezTo>
                <a:cubicBezTo>
                  <a:pt x="1920457" y="2054962"/>
                  <a:pt x="1958307" y="2094327"/>
                  <a:pt x="2005751" y="2122455"/>
                </a:cubicBezTo>
                <a:cubicBezTo>
                  <a:pt x="2053194" y="2150584"/>
                  <a:pt x="2106214" y="2164648"/>
                  <a:pt x="2164811" y="2164648"/>
                </a:cubicBezTo>
                <a:cubicBezTo>
                  <a:pt x="2235304" y="2164648"/>
                  <a:pt x="2299256" y="2146044"/>
                  <a:pt x="2356667" y="2108837"/>
                </a:cubicBezTo>
                <a:cubicBezTo>
                  <a:pt x="2393845" y="2084727"/>
                  <a:pt x="2434892" y="2042014"/>
                  <a:pt x="2479805" y="1980696"/>
                </a:cubicBezTo>
                <a:lnTo>
                  <a:pt x="2410600" y="1929351"/>
                </a:lnTo>
                <a:cubicBezTo>
                  <a:pt x="2381430" y="1971023"/>
                  <a:pt x="2346753" y="2004211"/>
                  <a:pt x="2306569" y="2028917"/>
                </a:cubicBezTo>
                <a:cubicBezTo>
                  <a:pt x="2274423" y="2048860"/>
                  <a:pt x="2240937" y="2058831"/>
                  <a:pt x="2206111" y="2058831"/>
                </a:cubicBezTo>
                <a:cubicBezTo>
                  <a:pt x="2151342" y="2058831"/>
                  <a:pt x="2107065" y="2035763"/>
                  <a:pt x="2073281" y="1989626"/>
                </a:cubicBezTo>
                <a:cubicBezTo>
                  <a:pt x="2039497" y="1943489"/>
                  <a:pt x="2022605" y="1888423"/>
                  <a:pt x="2022605" y="1824427"/>
                </a:cubicBezTo>
                <a:cubicBezTo>
                  <a:pt x="2022605" y="1782457"/>
                  <a:pt x="2029972" y="1745846"/>
                  <a:pt x="2044706" y="1714592"/>
                </a:cubicBezTo>
                <a:cubicBezTo>
                  <a:pt x="2059440" y="1683338"/>
                  <a:pt x="2079383" y="1659674"/>
                  <a:pt x="2104535" y="1643601"/>
                </a:cubicBezTo>
                <a:cubicBezTo>
                  <a:pt x="2129687" y="1627527"/>
                  <a:pt x="2156700" y="1619491"/>
                  <a:pt x="2185572" y="1619491"/>
                </a:cubicBezTo>
                <a:cubicBezTo>
                  <a:pt x="2225160" y="1619491"/>
                  <a:pt x="2261921" y="1634820"/>
                  <a:pt x="2295854" y="1665478"/>
                </a:cubicBezTo>
                <a:cubicBezTo>
                  <a:pt x="2320262" y="1687802"/>
                  <a:pt x="2346307" y="1725605"/>
                  <a:pt x="2373989" y="1778885"/>
                </a:cubicBezTo>
                <a:lnTo>
                  <a:pt x="2457035" y="1754775"/>
                </a:lnTo>
                <a:lnTo>
                  <a:pt x="2395908" y="1531087"/>
                </a:lnTo>
                <a:lnTo>
                  <a:pt x="2332556" y="1531087"/>
                </a:lnTo>
                <a:lnTo>
                  <a:pt x="2317836" y="1557876"/>
                </a:lnTo>
                <a:cubicBezTo>
                  <a:pt x="2273221" y="1532873"/>
                  <a:pt x="2221317" y="1520371"/>
                  <a:pt x="2162125" y="1520371"/>
                </a:cubicBezTo>
                <a:close/>
                <a:moveTo>
                  <a:pt x="5020450" y="1510102"/>
                </a:moveTo>
                <a:lnTo>
                  <a:pt x="4943656" y="1728433"/>
                </a:lnTo>
                <a:lnTo>
                  <a:pt x="5025361" y="1757454"/>
                </a:lnTo>
                <a:cubicBezTo>
                  <a:pt x="5044709" y="1719057"/>
                  <a:pt x="5057360" y="1695691"/>
                  <a:pt x="5063313" y="1687356"/>
                </a:cubicBezTo>
                <a:cubicBezTo>
                  <a:pt x="5078196" y="1666222"/>
                  <a:pt x="5095163" y="1649851"/>
                  <a:pt x="5114212" y="1638243"/>
                </a:cubicBezTo>
                <a:cubicBezTo>
                  <a:pt x="5133263" y="1626634"/>
                  <a:pt x="5150526" y="1620830"/>
                  <a:pt x="5166005" y="1620830"/>
                </a:cubicBezTo>
                <a:cubicBezTo>
                  <a:pt x="5173743" y="1620830"/>
                  <a:pt x="5178803" y="1622169"/>
                  <a:pt x="5181185" y="1624848"/>
                </a:cubicBezTo>
                <a:cubicBezTo>
                  <a:pt x="5183566" y="1627527"/>
                  <a:pt x="5184756" y="1634076"/>
                  <a:pt x="5184756" y="1644494"/>
                </a:cubicBezTo>
                <a:lnTo>
                  <a:pt x="5184756" y="2010611"/>
                </a:lnTo>
                <a:cubicBezTo>
                  <a:pt x="5184756" y="2030852"/>
                  <a:pt x="5183260" y="2044172"/>
                  <a:pt x="5180263" y="2050571"/>
                </a:cubicBezTo>
                <a:cubicBezTo>
                  <a:pt x="5177269" y="2056971"/>
                  <a:pt x="5172927" y="2061436"/>
                  <a:pt x="5167239" y="2063966"/>
                </a:cubicBezTo>
                <a:cubicBezTo>
                  <a:pt x="5161551" y="2066496"/>
                  <a:pt x="5148526" y="2067761"/>
                  <a:pt x="5128165" y="2067761"/>
                </a:cubicBezTo>
                <a:lnTo>
                  <a:pt x="5109747" y="2067761"/>
                </a:lnTo>
                <a:lnTo>
                  <a:pt x="5109747" y="2153932"/>
                </a:lnTo>
                <a:lnTo>
                  <a:pt x="5413803" y="2153932"/>
                </a:lnTo>
                <a:lnTo>
                  <a:pt x="5413803" y="2067761"/>
                </a:lnTo>
                <a:cubicBezTo>
                  <a:pt x="5386554" y="2067761"/>
                  <a:pt x="5369784" y="2067240"/>
                  <a:pt x="5363496" y="2066198"/>
                </a:cubicBezTo>
                <a:cubicBezTo>
                  <a:pt x="5357209" y="2065156"/>
                  <a:pt x="5352269" y="2063073"/>
                  <a:pt x="5348675" y="2059947"/>
                </a:cubicBezTo>
                <a:cubicBezTo>
                  <a:pt x="5345083" y="2056822"/>
                  <a:pt x="5342537" y="2052580"/>
                  <a:pt x="5341040" y="2047223"/>
                </a:cubicBezTo>
                <a:cubicBezTo>
                  <a:pt x="5339543" y="2041865"/>
                  <a:pt x="5338794" y="2028619"/>
                  <a:pt x="5338794" y="2007485"/>
                </a:cubicBezTo>
                <a:lnTo>
                  <a:pt x="5338794" y="1649405"/>
                </a:lnTo>
                <a:cubicBezTo>
                  <a:pt x="5338794" y="1637201"/>
                  <a:pt x="5340133" y="1629388"/>
                  <a:pt x="5342812" y="1625965"/>
                </a:cubicBezTo>
                <a:cubicBezTo>
                  <a:pt x="5345491" y="1622542"/>
                  <a:pt x="5350402" y="1620830"/>
                  <a:pt x="5357547" y="1620830"/>
                </a:cubicBezTo>
                <a:cubicBezTo>
                  <a:pt x="5372726" y="1620830"/>
                  <a:pt x="5388056" y="1625592"/>
                  <a:pt x="5403534" y="1635117"/>
                </a:cubicBezTo>
                <a:cubicBezTo>
                  <a:pt x="5424072" y="1647619"/>
                  <a:pt x="5442229" y="1664734"/>
                  <a:pt x="5458005" y="1686463"/>
                </a:cubicBezTo>
                <a:cubicBezTo>
                  <a:pt x="5466043" y="1697476"/>
                  <a:pt x="5479287" y="1721140"/>
                  <a:pt x="5497742" y="1757454"/>
                </a:cubicBezTo>
                <a:lnTo>
                  <a:pt x="5580788" y="1728433"/>
                </a:lnTo>
                <a:lnTo>
                  <a:pt x="5503546" y="1510102"/>
                </a:lnTo>
                <a:lnTo>
                  <a:pt x="5444164" y="1510102"/>
                </a:lnTo>
                <a:lnTo>
                  <a:pt x="5436581" y="1531087"/>
                </a:lnTo>
                <a:lnTo>
                  <a:pt x="5085630" y="1531087"/>
                </a:lnTo>
                <a:lnTo>
                  <a:pt x="5079386" y="1510102"/>
                </a:lnTo>
                <a:close/>
                <a:moveTo>
                  <a:pt x="0" y="0"/>
                </a:moveTo>
                <a:lnTo>
                  <a:pt x="12506632" y="0"/>
                </a:lnTo>
                <a:lnTo>
                  <a:pt x="12506632" y="7329948"/>
                </a:lnTo>
                <a:lnTo>
                  <a:pt x="0" y="7329948"/>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12B5383-E144-F59D-991F-1447725A10BE}"/>
              </a:ext>
            </a:extLst>
          </p:cNvPr>
          <p:cNvSpPr txBox="1"/>
          <p:nvPr/>
        </p:nvSpPr>
        <p:spPr>
          <a:xfrm>
            <a:off x="1066800" y="9486900"/>
            <a:ext cx="2743200" cy="369332"/>
          </a:xfrm>
          <a:prstGeom prst="rect">
            <a:avLst/>
          </a:prstGeom>
          <a:noFill/>
        </p:spPr>
        <p:txBody>
          <a:bodyPr wrap="square" rtlCol="0">
            <a:spAutoFit/>
          </a:bodyPr>
          <a:lstStyle/>
          <a:p>
            <a:r>
              <a:rPr lang="en-US" dirty="0">
                <a:solidFill>
                  <a:schemeClr val="bg1"/>
                </a:solidFill>
              </a:rPr>
              <a:t>Slide by Shalla Gray</a:t>
            </a:r>
            <a:endParaRPr lang="en-GB" dirty="0">
              <a:solidFill>
                <a:schemeClr val="bg1"/>
              </a:solidFill>
            </a:endParaRPr>
          </a:p>
        </p:txBody>
      </p:sp>
    </p:spTree>
    <p:extLst>
      <p:ext uri="{BB962C8B-B14F-4D97-AF65-F5344CB8AC3E}">
        <p14:creationId xmlns:p14="http://schemas.microsoft.com/office/powerpoint/2010/main" val="27902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813021">
            <a:off x="8959374" y="7259805"/>
            <a:ext cx="4329236" cy="5669238"/>
          </a:xfrm>
          <a:custGeom>
            <a:avLst/>
            <a:gdLst/>
            <a:ahLst/>
            <a:cxnLst/>
            <a:rect l="l" t="t" r="r" b="b"/>
            <a:pathLst>
              <a:path w="4329236" h="5669238">
                <a:moveTo>
                  <a:pt x="0" y="0"/>
                </a:moveTo>
                <a:lnTo>
                  <a:pt x="4329236" y="0"/>
                </a:lnTo>
                <a:lnTo>
                  <a:pt x="4329236" y="5669237"/>
                </a:lnTo>
                <a:lnTo>
                  <a:pt x="0" y="5669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909588">
            <a:off x="704634" y="-3376925"/>
            <a:ext cx="5237500" cy="6858631"/>
          </a:xfrm>
          <a:custGeom>
            <a:avLst/>
            <a:gdLst/>
            <a:ahLst/>
            <a:cxnLst/>
            <a:rect l="l" t="t" r="r" b="b"/>
            <a:pathLst>
              <a:path w="5237500" h="6858631">
                <a:moveTo>
                  <a:pt x="0" y="0"/>
                </a:moveTo>
                <a:lnTo>
                  <a:pt x="5237501" y="0"/>
                </a:lnTo>
                <a:lnTo>
                  <a:pt x="5237501" y="6858631"/>
                </a:lnTo>
                <a:lnTo>
                  <a:pt x="0" y="68586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742589" y="1612596"/>
            <a:ext cx="6406686" cy="7645704"/>
            <a:chOff x="0" y="0"/>
            <a:chExt cx="2093688" cy="2498596"/>
          </a:xfrm>
        </p:grpSpPr>
        <p:sp>
          <p:nvSpPr>
            <p:cNvPr id="5" name="Freeform 5"/>
            <p:cNvSpPr/>
            <p:nvPr/>
          </p:nvSpPr>
          <p:spPr>
            <a:xfrm>
              <a:off x="10160" y="16510"/>
              <a:ext cx="2070828" cy="2470656"/>
            </a:xfrm>
            <a:custGeom>
              <a:avLst/>
              <a:gdLst/>
              <a:ahLst/>
              <a:cxnLst/>
              <a:rect l="l" t="t" r="r" b="b"/>
              <a:pathLst>
                <a:path w="2070828" h="2470656">
                  <a:moveTo>
                    <a:pt x="2070828" y="2470656"/>
                  </a:moveTo>
                  <a:lnTo>
                    <a:pt x="0" y="2463036"/>
                  </a:lnTo>
                  <a:lnTo>
                    <a:pt x="0" y="870115"/>
                  </a:lnTo>
                  <a:lnTo>
                    <a:pt x="17780" y="19050"/>
                  </a:lnTo>
                  <a:lnTo>
                    <a:pt x="1030473" y="0"/>
                  </a:lnTo>
                  <a:lnTo>
                    <a:pt x="2051778" y="5080"/>
                  </a:lnTo>
                  <a:close/>
                </a:path>
              </a:pathLst>
            </a:custGeom>
            <a:solidFill>
              <a:srgbClr val="FFFFFF"/>
            </a:solidFill>
          </p:spPr>
          <p:txBody>
            <a:bodyPr/>
            <a:lstStyle/>
            <a:p>
              <a:endParaRPr lang="en-GB"/>
            </a:p>
          </p:txBody>
        </p:sp>
        <p:sp>
          <p:nvSpPr>
            <p:cNvPr id="6" name="Freeform 6"/>
            <p:cNvSpPr/>
            <p:nvPr/>
          </p:nvSpPr>
          <p:spPr>
            <a:xfrm>
              <a:off x="-215" y="0"/>
              <a:ext cx="2095173" cy="2496620"/>
            </a:xfrm>
            <a:custGeom>
              <a:avLst/>
              <a:gdLst/>
              <a:ahLst/>
              <a:cxnLst/>
              <a:rect l="l" t="t" r="r" b="b"/>
              <a:pathLst>
                <a:path w="2095173" h="2496620">
                  <a:moveTo>
                    <a:pt x="2062153" y="21590"/>
                  </a:moveTo>
                  <a:cubicBezTo>
                    <a:pt x="2063423" y="34290"/>
                    <a:pt x="2063423" y="44450"/>
                    <a:pt x="2064693" y="54610"/>
                  </a:cubicBezTo>
                  <a:cubicBezTo>
                    <a:pt x="2067233" y="101032"/>
                    <a:pt x="2068503" y="154164"/>
                    <a:pt x="2071043" y="205398"/>
                  </a:cubicBezTo>
                  <a:cubicBezTo>
                    <a:pt x="2071043" y="279404"/>
                    <a:pt x="2083743" y="1738633"/>
                    <a:pt x="2090093" y="1812638"/>
                  </a:cubicBezTo>
                  <a:cubicBezTo>
                    <a:pt x="2096443" y="1924594"/>
                    <a:pt x="2092633" y="2038448"/>
                    <a:pt x="2092633" y="2150404"/>
                  </a:cubicBezTo>
                  <a:cubicBezTo>
                    <a:pt x="2092633" y="2249078"/>
                    <a:pt x="2093903" y="2340161"/>
                    <a:pt x="2095173" y="2436366"/>
                  </a:cubicBezTo>
                  <a:cubicBezTo>
                    <a:pt x="2095173" y="2457956"/>
                    <a:pt x="2095173" y="2471926"/>
                    <a:pt x="2095173" y="2496056"/>
                  </a:cubicBezTo>
                  <a:cubicBezTo>
                    <a:pt x="2072313" y="2496056"/>
                    <a:pt x="2051993" y="2497326"/>
                    <a:pt x="2030423" y="2496056"/>
                  </a:cubicBezTo>
                  <a:cubicBezTo>
                    <a:pt x="1927998" y="2490976"/>
                    <a:pt x="1823999" y="2497326"/>
                    <a:pt x="1721575" y="2492246"/>
                  </a:cubicBezTo>
                  <a:cubicBezTo>
                    <a:pt x="1660120" y="2488436"/>
                    <a:pt x="1600241" y="2490976"/>
                    <a:pt x="1538787" y="2488436"/>
                  </a:cubicBezTo>
                  <a:cubicBezTo>
                    <a:pt x="1510423" y="2487166"/>
                    <a:pt x="1482060" y="2485896"/>
                    <a:pt x="1453696" y="2484626"/>
                  </a:cubicBezTo>
                  <a:cubicBezTo>
                    <a:pt x="1436363" y="2484626"/>
                    <a:pt x="1420605" y="2485896"/>
                    <a:pt x="1403272" y="2485896"/>
                  </a:cubicBezTo>
                  <a:cubicBezTo>
                    <a:pt x="1359151" y="2484626"/>
                    <a:pt x="1237818" y="2485896"/>
                    <a:pt x="1193697" y="2484626"/>
                  </a:cubicBezTo>
                  <a:cubicBezTo>
                    <a:pt x="1162181" y="2483356"/>
                    <a:pt x="531879" y="2492246"/>
                    <a:pt x="500364" y="2490976"/>
                  </a:cubicBezTo>
                  <a:cubicBezTo>
                    <a:pt x="492486" y="2490976"/>
                    <a:pt x="483031" y="2492246"/>
                    <a:pt x="475152" y="2492246"/>
                  </a:cubicBezTo>
                  <a:cubicBezTo>
                    <a:pt x="456243" y="2492246"/>
                    <a:pt x="438910" y="2493516"/>
                    <a:pt x="420001" y="2493516"/>
                  </a:cubicBezTo>
                  <a:cubicBezTo>
                    <a:pt x="372728" y="2493516"/>
                    <a:pt x="327031" y="2492246"/>
                    <a:pt x="279759" y="2490976"/>
                  </a:cubicBezTo>
                  <a:cubicBezTo>
                    <a:pt x="251395" y="2489706"/>
                    <a:pt x="223031" y="2488436"/>
                    <a:pt x="196244" y="2487166"/>
                  </a:cubicBezTo>
                  <a:cubicBezTo>
                    <a:pt x="145819" y="2485896"/>
                    <a:pt x="95395" y="2484626"/>
                    <a:pt x="44665" y="2484626"/>
                  </a:cubicBezTo>
                  <a:cubicBezTo>
                    <a:pt x="34505" y="2484626"/>
                    <a:pt x="25615" y="2484626"/>
                    <a:pt x="15455" y="2483356"/>
                  </a:cubicBezTo>
                  <a:cubicBezTo>
                    <a:pt x="6565" y="2482086"/>
                    <a:pt x="1485" y="2475736"/>
                    <a:pt x="4025" y="2466846"/>
                  </a:cubicBezTo>
                  <a:cubicBezTo>
                    <a:pt x="12915" y="2435040"/>
                    <a:pt x="9105" y="2387600"/>
                    <a:pt x="7835" y="2338263"/>
                  </a:cubicBezTo>
                  <a:cubicBezTo>
                    <a:pt x="6565" y="2237693"/>
                    <a:pt x="2755" y="2139019"/>
                    <a:pt x="4025" y="2038448"/>
                  </a:cubicBezTo>
                  <a:cubicBezTo>
                    <a:pt x="1485" y="1913209"/>
                    <a:pt x="-3595" y="362896"/>
                    <a:pt x="4025" y="235759"/>
                  </a:cubicBezTo>
                  <a:cubicBezTo>
                    <a:pt x="5295" y="211091"/>
                    <a:pt x="4025" y="184525"/>
                    <a:pt x="5295" y="159857"/>
                  </a:cubicBezTo>
                  <a:cubicBezTo>
                    <a:pt x="6565" y="120008"/>
                    <a:pt x="9105" y="76364"/>
                    <a:pt x="10375" y="44450"/>
                  </a:cubicBezTo>
                  <a:cubicBezTo>
                    <a:pt x="10375" y="41910"/>
                    <a:pt x="11645" y="39370"/>
                    <a:pt x="12915" y="38100"/>
                  </a:cubicBezTo>
                  <a:cubicBezTo>
                    <a:pt x="34505" y="35560"/>
                    <a:pt x="56001" y="30480"/>
                    <a:pt x="81214" y="29210"/>
                  </a:cubicBezTo>
                  <a:cubicBezTo>
                    <a:pt x="123759" y="25400"/>
                    <a:pt x="166304" y="22860"/>
                    <a:pt x="210425" y="20320"/>
                  </a:cubicBezTo>
                  <a:cubicBezTo>
                    <a:pt x="240365" y="17780"/>
                    <a:pt x="270304" y="16510"/>
                    <a:pt x="298668" y="13970"/>
                  </a:cubicBezTo>
                  <a:cubicBezTo>
                    <a:pt x="327031" y="11430"/>
                    <a:pt x="356971" y="8890"/>
                    <a:pt x="385334" y="8890"/>
                  </a:cubicBezTo>
                  <a:cubicBezTo>
                    <a:pt x="416849" y="7620"/>
                    <a:pt x="448364" y="10160"/>
                    <a:pt x="479880" y="8890"/>
                  </a:cubicBezTo>
                  <a:cubicBezTo>
                    <a:pt x="519273" y="8890"/>
                    <a:pt x="1233091" y="6350"/>
                    <a:pt x="1272484" y="5080"/>
                  </a:cubicBezTo>
                  <a:cubicBezTo>
                    <a:pt x="1310303" y="3810"/>
                    <a:pt x="1348121" y="2540"/>
                    <a:pt x="1387515" y="2540"/>
                  </a:cubicBezTo>
                  <a:cubicBezTo>
                    <a:pt x="1452120" y="1270"/>
                    <a:pt x="1515151" y="0"/>
                    <a:pt x="1579757" y="0"/>
                  </a:cubicBezTo>
                  <a:cubicBezTo>
                    <a:pt x="1606545" y="0"/>
                    <a:pt x="1634908" y="2540"/>
                    <a:pt x="1661696" y="2540"/>
                  </a:cubicBezTo>
                  <a:cubicBezTo>
                    <a:pt x="1735756" y="3810"/>
                    <a:pt x="1811393" y="5080"/>
                    <a:pt x="1885453" y="7620"/>
                  </a:cubicBezTo>
                  <a:cubicBezTo>
                    <a:pt x="1924847" y="8890"/>
                    <a:pt x="1964241" y="12700"/>
                    <a:pt x="2003635" y="16510"/>
                  </a:cubicBezTo>
                  <a:cubicBezTo>
                    <a:pt x="2013089" y="16510"/>
                    <a:pt x="2022544" y="16510"/>
                    <a:pt x="2030423" y="16510"/>
                  </a:cubicBezTo>
                  <a:cubicBezTo>
                    <a:pt x="2043103" y="17780"/>
                    <a:pt x="2051993" y="20320"/>
                    <a:pt x="2062153" y="21590"/>
                  </a:cubicBezTo>
                  <a:close/>
                  <a:moveTo>
                    <a:pt x="2072313" y="2479546"/>
                  </a:moveTo>
                  <a:cubicBezTo>
                    <a:pt x="2073583" y="2463036"/>
                    <a:pt x="2074853" y="2450336"/>
                    <a:pt x="2074853" y="2437636"/>
                  </a:cubicBezTo>
                  <a:cubicBezTo>
                    <a:pt x="2073583" y="2330673"/>
                    <a:pt x="2072313" y="2230102"/>
                    <a:pt x="2072313" y="2121941"/>
                  </a:cubicBezTo>
                  <a:cubicBezTo>
                    <a:pt x="2072313" y="2072604"/>
                    <a:pt x="2074853" y="2023268"/>
                    <a:pt x="2073583" y="1973931"/>
                  </a:cubicBezTo>
                  <a:cubicBezTo>
                    <a:pt x="2073583" y="1928389"/>
                    <a:pt x="2072313" y="1880950"/>
                    <a:pt x="2071043" y="1835409"/>
                  </a:cubicBezTo>
                  <a:cubicBezTo>
                    <a:pt x="2065963" y="1765198"/>
                    <a:pt x="2054533" y="311662"/>
                    <a:pt x="2054533" y="241452"/>
                  </a:cubicBezTo>
                  <a:cubicBezTo>
                    <a:pt x="2051993" y="182628"/>
                    <a:pt x="2049453" y="121905"/>
                    <a:pt x="2046913" y="63500"/>
                  </a:cubicBezTo>
                  <a:cubicBezTo>
                    <a:pt x="2045643" y="44450"/>
                    <a:pt x="2044373" y="43180"/>
                    <a:pt x="2025695" y="41910"/>
                  </a:cubicBezTo>
                  <a:cubicBezTo>
                    <a:pt x="2020968" y="41910"/>
                    <a:pt x="2017817" y="41910"/>
                    <a:pt x="2013089" y="40640"/>
                  </a:cubicBezTo>
                  <a:cubicBezTo>
                    <a:pt x="1973696" y="36830"/>
                    <a:pt x="1932726" y="31750"/>
                    <a:pt x="1893332" y="30480"/>
                  </a:cubicBezTo>
                  <a:cubicBezTo>
                    <a:pt x="1797211" y="26670"/>
                    <a:pt x="1699514" y="25400"/>
                    <a:pt x="1603393" y="22860"/>
                  </a:cubicBezTo>
                  <a:cubicBezTo>
                    <a:pt x="1589211" y="22860"/>
                    <a:pt x="1573454" y="22860"/>
                    <a:pt x="1559272" y="22860"/>
                  </a:cubicBezTo>
                  <a:cubicBezTo>
                    <a:pt x="1535636" y="22860"/>
                    <a:pt x="1511999" y="22860"/>
                    <a:pt x="1489939" y="22860"/>
                  </a:cubicBezTo>
                  <a:cubicBezTo>
                    <a:pt x="1439515" y="22860"/>
                    <a:pt x="1389090" y="22860"/>
                    <a:pt x="1340242" y="24130"/>
                  </a:cubicBezTo>
                  <a:cubicBezTo>
                    <a:pt x="1297696" y="25400"/>
                    <a:pt x="580728" y="29210"/>
                    <a:pt x="538183" y="29210"/>
                  </a:cubicBezTo>
                  <a:cubicBezTo>
                    <a:pt x="468849" y="29210"/>
                    <a:pt x="399516" y="26670"/>
                    <a:pt x="330183" y="33020"/>
                  </a:cubicBezTo>
                  <a:cubicBezTo>
                    <a:pt x="293940" y="36830"/>
                    <a:pt x="259274" y="36830"/>
                    <a:pt x="224607" y="38100"/>
                  </a:cubicBezTo>
                  <a:cubicBezTo>
                    <a:pt x="164729" y="41910"/>
                    <a:pt x="104850" y="45720"/>
                    <a:pt x="45935" y="50800"/>
                  </a:cubicBezTo>
                  <a:cubicBezTo>
                    <a:pt x="33235" y="50800"/>
                    <a:pt x="30695" y="53340"/>
                    <a:pt x="29425" y="70671"/>
                  </a:cubicBezTo>
                  <a:cubicBezTo>
                    <a:pt x="28155" y="104827"/>
                    <a:pt x="28155" y="138984"/>
                    <a:pt x="26885" y="173140"/>
                  </a:cubicBezTo>
                  <a:cubicBezTo>
                    <a:pt x="25615" y="230067"/>
                    <a:pt x="23075" y="285096"/>
                    <a:pt x="21805" y="342023"/>
                  </a:cubicBezTo>
                  <a:cubicBezTo>
                    <a:pt x="16725" y="402745"/>
                    <a:pt x="23075" y="1886643"/>
                    <a:pt x="25615" y="1947365"/>
                  </a:cubicBezTo>
                  <a:cubicBezTo>
                    <a:pt x="25615" y="2011882"/>
                    <a:pt x="25615" y="2078297"/>
                    <a:pt x="26885" y="2142814"/>
                  </a:cubicBezTo>
                  <a:cubicBezTo>
                    <a:pt x="26885" y="2190254"/>
                    <a:pt x="29425" y="2237693"/>
                    <a:pt x="29425" y="2285132"/>
                  </a:cubicBezTo>
                  <a:cubicBezTo>
                    <a:pt x="29425" y="2336366"/>
                    <a:pt x="29425" y="2387600"/>
                    <a:pt x="28155" y="2437636"/>
                  </a:cubicBezTo>
                  <a:cubicBezTo>
                    <a:pt x="28155" y="2441446"/>
                    <a:pt x="28155" y="2443986"/>
                    <a:pt x="28155" y="2447796"/>
                  </a:cubicBezTo>
                  <a:cubicBezTo>
                    <a:pt x="28155" y="2457956"/>
                    <a:pt x="31965" y="2461766"/>
                    <a:pt x="40855" y="2461766"/>
                  </a:cubicBezTo>
                  <a:cubicBezTo>
                    <a:pt x="59153" y="2461766"/>
                    <a:pt x="81214" y="2463036"/>
                    <a:pt x="101698" y="2463036"/>
                  </a:cubicBezTo>
                  <a:cubicBezTo>
                    <a:pt x="131638" y="2463036"/>
                    <a:pt x="163153" y="2460496"/>
                    <a:pt x="193092" y="2463036"/>
                  </a:cubicBezTo>
                  <a:cubicBezTo>
                    <a:pt x="241941" y="2466846"/>
                    <a:pt x="290789" y="2469386"/>
                    <a:pt x="339637" y="2468116"/>
                  </a:cubicBezTo>
                  <a:cubicBezTo>
                    <a:pt x="371152" y="2466846"/>
                    <a:pt x="401092" y="2469386"/>
                    <a:pt x="432607" y="2469386"/>
                  </a:cubicBezTo>
                  <a:cubicBezTo>
                    <a:pt x="478304" y="2469386"/>
                    <a:pt x="524001" y="2468116"/>
                    <a:pt x="569698" y="2469386"/>
                  </a:cubicBezTo>
                  <a:cubicBezTo>
                    <a:pt x="637455" y="2470656"/>
                    <a:pt x="1381212" y="2460496"/>
                    <a:pt x="1450545" y="2463036"/>
                  </a:cubicBezTo>
                  <a:cubicBezTo>
                    <a:pt x="1480484" y="2464306"/>
                    <a:pt x="1510423" y="2465576"/>
                    <a:pt x="1538787" y="2465576"/>
                  </a:cubicBezTo>
                  <a:cubicBezTo>
                    <a:pt x="1590787" y="2468116"/>
                    <a:pt x="1641211" y="2464306"/>
                    <a:pt x="1693211" y="2468116"/>
                  </a:cubicBezTo>
                  <a:cubicBezTo>
                    <a:pt x="1735756" y="2470656"/>
                    <a:pt x="1778302" y="2470656"/>
                    <a:pt x="1820847" y="2473196"/>
                  </a:cubicBezTo>
                  <a:cubicBezTo>
                    <a:pt x="1883877" y="2477006"/>
                    <a:pt x="1946908" y="2479546"/>
                    <a:pt x="2009938" y="2480816"/>
                  </a:cubicBezTo>
                  <a:cubicBezTo>
                    <a:pt x="2033574" y="2480816"/>
                    <a:pt x="2051993" y="2479546"/>
                    <a:pt x="2072313" y="2479546"/>
                  </a:cubicBezTo>
                  <a:close/>
                </a:path>
              </a:pathLst>
            </a:custGeom>
            <a:solidFill>
              <a:srgbClr val="FFFFFF"/>
            </a:solidFill>
          </p:spPr>
          <p:txBody>
            <a:bodyPr/>
            <a:lstStyle/>
            <a:p>
              <a:endParaRPr lang="en-GB"/>
            </a:p>
          </p:txBody>
        </p:sp>
      </p:grpSp>
      <p:sp>
        <p:nvSpPr>
          <p:cNvPr id="7" name="Freeform 7"/>
          <p:cNvSpPr/>
          <p:nvPr/>
        </p:nvSpPr>
        <p:spPr>
          <a:xfrm rot="-1427648">
            <a:off x="16414150" y="1007657"/>
            <a:ext cx="2743332" cy="2952706"/>
          </a:xfrm>
          <a:custGeom>
            <a:avLst/>
            <a:gdLst/>
            <a:ahLst/>
            <a:cxnLst/>
            <a:rect l="l" t="t" r="r" b="b"/>
            <a:pathLst>
              <a:path w="2743332" h="2952706">
                <a:moveTo>
                  <a:pt x="0" y="0"/>
                </a:moveTo>
                <a:lnTo>
                  <a:pt x="2743332" y="0"/>
                </a:lnTo>
                <a:lnTo>
                  <a:pt x="2743332" y="2952706"/>
                </a:lnTo>
                <a:lnTo>
                  <a:pt x="0" y="29527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2050560" y="4958712"/>
            <a:ext cx="5790743" cy="4299588"/>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Who knows the story of goldilocks and the three bears?</a:t>
            </a:r>
          </a:p>
        </p:txBody>
      </p:sp>
      <p:sp>
        <p:nvSpPr>
          <p:cNvPr id="9" name="Freeform 9"/>
          <p:cNvSpPr/>
          <p:nvPr/>
        </p:nvSpPr>
        <p:spPr>
          <a:xfrm>
            <a:off x="2894695" y="1443448"/>
            <a:ext cx="3666211" cy="3992000"/>
          </a:xfrm>
          <a:custGeom>
            <a:avLst/>
            <a:gdLst/>
            <a:ahLst/>
            <a:cxnLst/>
            <a:rect l="l" t="t" r="r" b="b"/>
            <a:pathLst>
              <a:path w="3666211" h="3992000">
                <a:moveTo>
                  <a:pt x="0" y="0"/>
                </a:moveTo>
                <a:lnTo>
                  <a:pt x="3666211" y="0"/>
                </a:lnTo>
                <a:lnTo>
                  <a:pt x="3666211" y="3992000"/>
                </a:lnTo>
                <a:lnTo>
                  <a:pt x="0" y="3992000"/>
                </a:lnTo>
                <a:lnTo>
                  <a:pt x="0" y="0"/>
                </a:lnTo>
                <a:close/>
              </a:path>
            </a:pathLst>
          </a:custGeom>
          <a:blipFill>
            <a:blip r:embed="rId6">
              <a:extLst>
                <a:ext uri="{96DAC541-7B7A-43D3-8B79-37D633B846F1}">
                  <asvg:svgBlip xmlns:asvg="http://schemas.microsoft.com/office/drawing/2016/SVG/main" r:embed="rId7"/>
                </a:ext>
              </a:extLst>
            </a:blip>
            <a:stretch>
              <a:fillRect l="-19" r="-19"/>
            </a:stretch>
          </a:blipFill>
        </p:spPr>
        <p:txBody>
          <a:bodyPr/>
          <a:lstStyle/>
          <a:p>
            <a:endParaRPr lang="en-GB"/>
          </a:p>
        </p:txBody>
      </p:sp>
      <p:sp>
        <p:nvSpPr>
          <p:cNvPr id="10" name="Freeform 10"/>
          <p:cNvSpPr/>
          <p:nvPr/>
        </p:nvSpPr>
        <p:spPr>
          <a:xfrm rot="594109">
            <a:off x="4400372" y="2299393"/>
            <a:ext cx="1480071" cy="2280110"/>
          </a:xfrm>
          <a:custGeom>
            <a:avLst/>
            <a:gdLst/>
            <a:ahLst/>
            <a:cxnLst/>
            <a:rect l="l" t="t" r="r" b="b"/>
            <a:pathLst>
              <a:path w="1480071" h="2280110">
                <a:moveTo>
                  <a:pt x="0" y="0"/>
                </a:moveTo>
                <a:lnTo>
                  <a:pt x="1480071" y="0"/>
                </a:lnTo>
                <a:lnTo>
                  <a:pt x="1480071" y="2280110"/>
                </a:lnTo>
                <a:lnTo>
                  <a:pt x="0" y="22801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10555906" y="802102"/>
            <a:ext cx="4567020" cy="3887676"/>
          </a:xfrm>
          <a:custGeom>
            <a:avLst/>
            <a:gdLst/>
            <a:ahLst/>
            <a:cxnLst/>
            <a:rect l="l" t="t" r="r" b="b"/>
            <a:pathLst>
              <a:path w="4567020" h="3887676">
                <a:moveTo>
                  <a:pt x="0" y="0"/>
                </a:moveTo>
                <a:lnTo>
                  <a:pt x="4567019" y="0"/>
                </a:lnTo>
                <a:lnTo>
                  <a:pt x="4567019" y="3887675"/>
                </a:lnTo>
                <a:lnTo>
                  <a:pt x="0" y="3887675"/>
                </a:lnTo>
                <a:lnTo>
                  <a:pt x="0" y="0"/>
                </a:lnTo>
                <a:close/>
              </a:path>
            </a:pathLst>
          </a:custGeom>
          <a:blipFill>
            <a:blip r:embed="rId10"/>
            <a:stretch>
              <a:fillRect/>
            </a:stretch>
          </a:blipFill>
        </p:spPr>
        <p:txBody>
          <a:bodyPr/>
          <a:lstStyle/>
          <a:p>
            <a:endParaRPr lang="en-GB"/>
          </a:p>
        </p:txBody>
      </p:sp>
      <p:sp>
        <p:nvSpPr>
          <p:cNvPr id="12" name="Freeform 12"/>
          <p:cNvSpPr/>
          <p:nvPr/>
        </p:nvSpPr>
        <p:spPr>
          <a:xfrm>
            <a:off x="185011" y="6172200"/>
            <a:ext cx="2201418" cy="4114800"/>
          </a:xfrm>
          <a:custGeom>
            <a:avLst/>
            <a:gdLst/>
            <a:ahLst/>
            <a:cxnLst/>
            <a:rect l="l" t="t" r="r" b="b"/>
            <a:pathLst>
              <a:path w="2201418" h="4114800">
                <a:moveTo>
                  <a:pt x="0" y="0"/>
                </a:moveTo>
                <a:lnTo>
                  <a:pt x="2201418" y="0"/>
                </a:lnTo>
                <a:lnTo>
                  <a:pt x="220141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TextBox 13"/>
          <p:cNvSpPr txBox="1"/>
          <p:nvPr/>
        </p:nvSpPr>
        <p:spPr>
          <a:xfrm>
            <a:off x="10144360" y="4958712"/>
            <a:ext cx="5790743" cy="4299588"/>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What happened with the porridge in this story?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ound, outdoor&#10;&#10;Description automatically generated">
            <a:extLst>
              <a:ext uri="{FF2B5EF4-FFF2-40B4-BE49-F238E27FC236}">
                <a16:creationId xmlns:a16="http://schemas.microsoft.com/office/drawing/2014/main" id="{FF4CCDDD-DCAC-7CA1-080E-B3F5E7A772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35" y="-1532362"/>
            <a:ext cx="18174929" cy="11819362"/>
          </a:xfrm>
          <a:prstGeom prst="rect">
            <a:avLst/>
          </a:prstGeom>
        </p:spPr>
      </p:pic>
      <p:sp>
        <p:nvSpPr>
          <p:cNvPr id="3" name="TextBox 2">
            <a:extLst>
              <a:ext uri="{FF2B5EF4-FFF2-40B4-BE49-F238E27FC236}">
                <a16:creationId xmlns:a16="http://schemas.microsoft.com/office/drawing/2014/main" id="{BD880C6A-6B17-2A59-D2C9-F7759FB6CB1E}"/>
              </a:ext>
            </a:extLst>
          </p:cNvPr>
          <p:cNvSpPr txBox="1"/>
          <p:nvPr/>
        </p:nvSpPr>
        <p:spPr>
          <a:xfrm>
            <a:off x="3962400" y="6438900"/>
            <a:ext cx="2667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Goldilocks Zone</a:t>
            </a:r>
          </a:p>
        </p:txBody>
      </p:sp>
      <p:sp>
        <p:nvSpPr>
          <p:cNvPr id="4" name="TextBox 3">
            <a:extLst>
              <a:ext uri="{FF2B5EF4-FFF2-40B4-BE49-F238E27FC236}">
                <a16:creationId xmlns:a16="http://schemas.microsoft.com/office/drawing/2014/main" id="{5DA9273E-AE43-8236-4951-D059BF3A5BB8}"/>
              </a:ext>
            </a:extLst>
          </p:cNvPr>
          <p:cNvSpPr txBox="1"/>
          <p:nvPr/>
        </p:nvSpPr>
        <p:spPr>
          <a:xfrm>
            <a:off x="1066800" y="9486900"/>
            <a:ext cx="2743200" cy="369332"/>
          </a:xfrm>
          <a:prstGeom prst="rect">
            <a:avLst/>
          </a:prstGeom>
          <a:noFill/>
        </p:spPr>
        <p:txBody>
          <a:bodyPr wrap="square" rtlCol="0">
            <a:spAutoFit/>
          </a:bodyPr>
          <a:lstStyle/>
          <a:p>
            <a:r>
              <a:rPr lang="en-US" dirty="0">
                <a:solidFill>
                  <a:schemeClr val="bg1"/>
                </a:solidFill>
              </a:rPr>
              <a:t>Slide by Shalla Gray</a:t>
            </a:r>
            <a:endParaRPr lang="en-GB" dirty="0">
              <a:solidFill>
                <a:schemeClr val="bg1"/>
              </a:solidFill>
            </a:endParaRPr>
          </a:p>
        </p:txBody>
      </p:sp>
    </p:spTree>
    <p:extLst>
      <p:ext uri="{BB962C8B-B14F-4D97-AF65-F5344CB8AC3E}">
        <p14:creationId xmlns:p14="http://schemas.microsoft.com/office/powerpoint/2010/main" val="4266469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6340310">
            <a:off x="-1188113" y="6497840"/>
            <a:ext cx="4663306" cy="6106711"/>
          </a:xfrm>
          <a:custGeom>
            <a:avLst/>
            <a:gdLst/>
            <a:ahLst/>
            <a:cxnLst/>
            <a:rect l="l" t="t" r="r" b="b"/>
            <a:pathLst>
              <a:path w="4663306" h="6106711">
                <a:moveTo>
                  <a:pt x="0" y="0"/>
                </a:moveTo>
                <a:lnTo>
                  <a:pt x="4663306" y="0"/>
                </a:lnTo>
                <a:lnTo>
                  <a:pt x="4663306" y="6106711"/>
                </a:lnTo>
                <a:lnTo>
                  <a:pt x="0" y="6106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438910" y="163496"/>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9395359">
            <a:off x="-4422199" y="3525342"/>
            <a:ext cx="5553704" cy="3519660"/>
          </a:xfrm>
          <a:custGeom>
            <a:avLst/>
            <a:gdLst/>
            <a:ahLst/>
            <a:cxnLst/>
            <a:rect l="l" t="t" r="r" b="b"/>
            <a:pathLst>
              <a:path w="5553704" h="3519660">
                <a:moveTo>
                  <a:pt x="0" y="0"/>
                </a:moveTo>
                <a:lnTo>
                  <a:pt x="5553704" y="0"/>
                </a:lnTo>
                <a:lnTo>
                  <a:pt x="5553704" y="3519660"/>
                </a:lnTo>
                <a:lnTo>
                  <a:pt x="0" y="3519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2645857" y="744459"/>
            <a:ext cx="12996285" cy="2550521"/>
          </a:xfrm>
          <a:custGeom>
            <a:avLst/>
            <a:gdLst/>
            <a:ahLst/>
            <a:cxnLst/>
            <a:rect l="l" t="t" r="r" b="b"/>
            <a:pathLst>
              <a:path w="12996285" h="2550521">
                <a:moveTo>
                  <a:pt x="0" y="0"/>
                </a:moveTo>
                <a:lnTo>
                  <a:pt x="12996286" y="0"/>
                </a:lnTo>
                <a:lnTo>
                  <a:pt x="12996286" y="2550521"/>
                </a:lnTo>
                <a:lnTo>
                  <a:pt x="0" y="25505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6" name="Group 6"/>
          <p:cNvGrpSpPr/>
          <p:nvPr/>
        </p:nvGrpSpPr>
        <p:grpSpPr>
          <a:xfrm>
            <a:off x="2164105" y="3704555"/>
            <a:ext cx="6770982" cy="5553745"/>
            <a:chOff x="0" y="0"/>
            <a:chExt cx="2212739" cy="1814949"/>
          </a:xfrm>
        </p:grpSpPr>
        <p:sp>
          <p:nvSpPr>
            <p:cNvPr id="7" name="Freeform 7"/>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8" name="Freeform 8"/>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grpSp>
        <p:nvGrpSpPr>
          <p:cNvPr id="9" name="Group 9"/>
          <p:cNvGrpSpPr/>
          <p:nvPr/>
        </p:nvGrpSpPr>
        <p:grpSpPr>
          <a:xfrm>
            <a:off x="9352913" y="3704555"/>
            <a:ext cx="6770982" cy="5553745"/>
            <a:chOff x="0" y="0"/>
            <a:chExt cx="2212739" cy="1814949"/>
          </a:xfrm>
        </p:grpSpPr>
        <p:sp>
          <p:nvSpPr>
            <p:cNvPr id="10" name="Freeform 10"/>
            <p:cNvSpPr/>
            <p:nvPr/>
          </p:nvSpPr>
          <p:spPr>
            <a:xfrm>
              <a:off x="10160" y="16510"/>
              <a:ext cx="2189879" cy="1787009"/>
            </a:xfrm>
            <a:custGeom>
              <a:avLst/>
              <a:gdLst/>
              <a:ahLst/>
              <a:cxnLst/>
              <a:rect l="l" t="t" r="r" b="b"/>
              <a:pathLst>
                <a:path w="2189879" h="1787009">
                  <a:moveTo>
                    <a:pt x="2189879" y="1787009"/>
                  </a:moveTo>
                  <a:lnTo>
                    <a:pt x="0" y="1779389"/>
                  </a:lnTo>
                  <a:lnTo>
                    <a:pt x="0" y="633008"/>
                  </a:lnTo>
                  <a:lnTo>
                    <a:pt x="17780" y="19050"/>
                  </a:lnTo>
                  <a:lnTo>
                    <a:pt x="1089846" y="0"/>
                  </a:lnTo>
                  <a:lnTo>
                    <a:pt x="2170829" y="5080"/>
                  </a:lnTo>
                  <a:close/>
                </a:path>
              </a:pathLst>
            </a:custGeom>
            <a:solidFill>
              <a:srgbClr val="FFFFFF"/>
            </a:solidFill>
          </p:spPr>
          <p:txBody>
            <a:bodyPr/>
            <a:lstStyle/>
            <a:p>
              <a:endParaRPr lang="en-GB"/>
            </a:p>
          </p:txBody>
        </p:sp>
        <p:sp>
          <p:nvSpPr>
            <p:cNvPr id="11" name="Freeform 11"/>
            <p:cNvSpPr/>
            <p:nvPr/>
          </p:nvSpPr>
          <p:spPr>
            <a:xfrm>
              <a:off x="-215" y="0"/>
              <a:ext cx="2214224" cy="1812974"/>
            </a:xfrm>
            <a:custGeom>
              <a:avLst/>
              <a:gdLst/>
              <a:ahLst/>
              <a:cxnLst/>
              <a:rect l="l" t="t" r="r" b="b"/>
              <a:pathLst>
                <a:path w="2214224" h="1812974">
                  <a:moveTo>
                    <a:pt x="2181204" y="21590"/>
                  </a:moveTo>
                  <a:cubicBezTo>
                    <a:pt x="2182474" y="34290"/>
                    <a:pt x="2182474" y="44450"/>
                    <a:pt x="2183744" y="54610"/>
                  </a:cubicBezTo>
                  <a:cubicBezTo>
                    <a:pt x="2186284" y="90454"/>
                    <a:pt x="2187554" y="128265"/>
                    <a:pt x="2190094" y="164726"/>
                  </a:cubicBezTo>
                  <a:cubicBezTo>
                    <a:pt x="2190094" y="217392"/>
                    <a:pt x="2202794" y="1255847"/>
                    <a:pt x="2209144" y="1308512"/>
                  </a:cubicBezTo>
                  <a:cubicBezTo>
                    <a:pt x="2215494" y="1388185"/>
                    <a:pt x="2211684" y="1469209"/>
                    <a:pt x="2211684" y="1548882"/>
                  </a:cubicBezTo>
                  <a:cubicBezTo>
                    <a:pt x="2211684" y="1619103"/>
                    <a:pt x="2212954" y="1683922"/>
                    <a:pt x="2214224" y="1752719"/>
                  </a:cubicBezTo>
                  <a:cubicBezTo>
                    <a:pt x="2214224" y="1774309"/>
                    <a:pt x="2214224" y="1788279"/>
                    <a:pt x="2214224" y="1812409"/>
                  </a:cubicBezTo>
                  <a:cubicBezTo>
                    <a:pt x="2191364" y="1812409"/>
                    <a:pt x="2171044" y="1813679"/>
                    <a:pt x="2149088" y="1812409"/>
                  </a:cubicBezTo>
                  <a:cubicBezTo>
                    <a:pt x="2040527" y="1807329"/>
                    <a:pt x="1930295" y="1813679"/>
                    <a:pt x="1821734" y="1808599"/>
                  </a:cubicBezTo>
                  <a:cubicBezTo>
                    <a:pt x="1756598" y="1804789"/>
                    <a:pt x="1693131" y="1807329"/>
                    <a:pt x="1627995" y="1804789"/>
                  </a:cubicBezTo>
                  <a:cubicBezTo>
                    <a:pt x="1597931" y="1803519"/>
                    <a:pt x="1567868" y="1802249"/>
                    <a:pt x="1537805" y="1800979"/>
                  </a:cubicBezTo>
                  <a:cubicBezTo>
                    <a:pt x="1519434" y="1800979"/>
                    <a:pt x="1502732" y="1802249"/>
                    <a:pt x="1484360" y="1802249"/>
                  </a:cubicBezTo>
                  <a:cubicBezTo>
                    <a:pt x="1437595" y="1800979"/>
                    <a:pt x="1308992" y="1802249"/>
                    <a:pt x="1262227" y="1800979"/>
                  </a:cubicBezTo>
                  <a:cubicBezTo>
                    <a:pt x="1228824" y="1799709"/>
                    <a:pt x="560756" y="1808599"/>
                    <a:pt x="527353" y="1807329"/>
                  </a:cubicBezTo>
                  <a:cubicBezTo>
                    <a:pt x="519002" y="1807329"/>
                    <a:pt x="508981" y="1808599"/>
                    <a:pt x="500630" y="1808599"/>
                  </a:cubicBezTo>
                  <a:cubicBezTo>
                    <a:pt x="480588" y="1808599"/>
                    <a:pt x="462216" y="1809869"/>
                    <a:pt x="442174" y="1809869"/>
                  </a:cubicBezTo>
                  <a:cubicBezTo>
                    <a:pt x="392069" y="1809869"/>
                    <a:pt x="343634" y="1808599"/>
                    <a:pt x="293529" y="1807329"/>
                  </a:cubicBezTo>
                  <a:cubicBezTo>
                    <a:pt x="263466" y="1806059"/>
                    <a:pt x="233403" y="1804789"/>
                    <a:pt x="205010" y="1803519"/>
                  </a:cubicBezTo>
                  <a:cubicBezTo>
                    <a:pt x="151564" y="1802249"/>
                    <a:pt x="98119" y="1800979"/>
                    <a:pt x="44665" y="1800979"/>
                  </a:cubicBezTo>
                  <a:cubicBezTo>
                    <a:pt x="34505" y="1800979"/>
                    <a:pt x="25615" y="1800979"/>
                    <a:pt x="15455" y="1799709"/>
                  </a:cubicBezTo>
                  <a:cubicBezTo>
                    <a:pt x="6565" y="1798439"/>
                    <a:pt x="1485" y="1792089"/>
                    <a:pt x="4025" y="1783199"/>
                  </a:cubicBezTo>
                  <a:cubicBezTo>
                    <a:pt x="12915" y="1751442"/>
                    <a:pt x="9105" y="1717682"/>
                    <a:pt x="7835" y="1682572"/>
                  </a:cubicBezTo>
                  <a:cubicBezTo>
                    <a:pt x="6565" y="1611001"/>
                    <a:pt x="2755" y="1540780"/>
                    <a:pt x="4025" y="1469209"/>
                  </a:cubicBezTo>
                  <a:cubicBezTo>
                    <a:pt x="1485" y="1380083"/>
                    <a:pt x="-3595" y="276809"/>
                    <a:pt x="4025" y="186332"/>
                  </a:cubicBezTo>
                  <a:cubicBezTo>
                    <a:pt x="5295" y="168777"/>
                    <a:pt x="4025" y="149872"/>
                    <a:pt x="5295" y="132316"/>
                  </a:cubicBezTo>
                  <a:cubicBezTo>
                    <a:pt x="6565" y="103958"/>
                    <a:pt x="9105" y="72899"/>
                    <a:pt x="10375" y="44450"/>
                  </a:cubicBezTo>
                  <a:cubicBezTo>
                    <a:pt x="10375" y="41910"/>
                    <a:pt x="11645" y="39370"/>
                    <a:pt x="12915" y="38100"/>
                  </a:cubicBezTo>
                  <a:cubicBezTo>
                    <a:pt x="34505" y="35560"/>
                    <a:pt x="56365" y="30480"/>
                    <a:pt x="83087" y="29210"/>
                  </a:cubicBezTo>
                  <a:cubicBezTo>
                    <a:pt x="128182" y="25400"/>
                    <a:pt x="173277" y="22860"/>
                    <a:pt x="220041" y="20320"/>
                  </a:cubicBezTo>
                  <a:cubicBezTo>
                    <a:pt x="251775" y="17780"/>
                    <a:pt x="283508" y="16510"/>
                    <a:pt x="313571" y="13970"/>
                  </a:cubicBezTo>
                  <a:cubicBezTo>
                    <a:pt x="343634" y="11430"/>
                    <a:pt x="375367" y="8890"/>
                    <a:pt x="405430" y="8890"/>
                  </a:cubicBezTo>
                  <a:cubicBezTo>
                    <a:pt x="438834" y="7620"/>
                    <a:pt x="472237" y="10160"/>
                    <a:pt x="505640" y="8890"/>
                  </a:cubicBezTo>
                  <a:cubicBezTo>
                    <a:pt x="547395" y="8890"/>
                    <a:pt x="1303982" y="6350"/>
                    <a:pt x="1345736" y="5080"/>
                  </a:cubicBezTo>
                  <a:cubicBezTo>
                    <a:pt x="1385820" y="3810"/>
                    <a:pt x="1425904" y="2540"/>
                    <a:pt x="1467658" y="2540"/>
                  </a:cubicBezTo>
                  <a:cubicBezTo>
                    <a:pt x="1536135" y="1270"/>
                    <a:pt x="1602942" y="0"/>
                    <a:pt x="1671419" y="0"/>
                  </a:cubicBezTo>
                  <a:cubicBezTo>
                    <a:pt x="1699812" y="0"/>
                    <a:pt x="1729875" y="2540"/>
                    <a:pt x="1758268" y="2540"/>
                  </a:cubicBezTo>
                  <a:cubicBezTo>
                    <a:pt x="1836766" y="3810"/>
                    <a:pt x="1916934" y="5080"/>
                    <a:pt x="1995432" y="7620"/>
                  </a:cubicBezTo>
                  <a:cubicBezTo>
                    <a:pt x="2037186" y="8890"/>
                    <a:pt x="2078940" y="12700"/>
                    <a:pt x="2120695" y="16510"/>
                  </a:cubicBezTo>
                  <a:cubicBezTo>
                    <a:pt x="2130716" y="16510"/>
                    <a:pt x="2140737" y="16510"/>
                    <a:pt x="2149088" y="16510"/>
                  </a:cubicBezTo>
                  <a:cubicBezTo>
                    <a:pt x="2162154" y="17780"/>
                    <a:pt x="2171044" y="20320"/>
                    <a:pt x="2181204" y="21590"/>
                  </a:cubicBezTo>
                  <a:close/>
                  <a:moveTo>
                    <a:pt x="2191364" y="1795899"/>
                  </a:moveTo>
                  <a:cubicBezTo>
                    <a:pt x="2192634" y="1779389"/>
                    <a:pt x="2193904" y="1766689"/>
                    <a:pt x="2193904" y="1753989"/>
                  </a:cubicBezTo>
                  <a:cubicBezTo>
                    <a:pt x="2192634" y="1677170"/>
                    <a:pt x="2191364" y="1605599"/>
                    <a:pt x="2191364" y="1528627"/>
                  </a:cubicBezTo>
                  <a:cubicBezTo>
                    <a:pt x="2191364" y="1493516"/>
                    <a:pt x="2193904" y="1458406"/>
                    <a:pt x="2192634" y="1423296"/>
                  </a:cubicBezTo>
                  <a:cubicBezTo>
                    <a:pt x="2192634" y="1390886"/>
                    <a:pt x="2191364" y="1357126"/>
                    <a:pt x="2190094" y="1324717"/>
                  </a:cubicBezTo>
                  <a:cubicBezTo>
                    <a:pt x="2185014" y="1274752"/>
                    <a:pt x="2173584" y="240348"/>
                    <a:pt x="2173584" y="190384"/>
                  </a:cubicBezTo>
                  <a:cubicBezTo>
                    <a:pt x="2171044" y="148521"/>
                    <a:pt x="2168504" y="105309"/>
                    <a:pt x="2165964" y="63500"/>
                  </a:cubicBezTo>
                  <a:cubicBezTo>
                    <a:pt x="2164694" y="44450"/>
                    <a:pt x="2163424" y="43180"/>
                    <a:pt x="2144077" y="41910"/>
                  </a:cubicBezTo>
                  <a:cubicBezTo>
                    <a:pt x="2139067" y="41910"/>
                    <a:pt x="2135726" y="41910"/>
                    <a:pt x="2130716" y="40640"/>
                  </a:cubicBezTo>
                  <a:cubicBezTo>
                    <a:pt x="2088962" y="36830"/>
                    <a:pt x="2045537" y="31750"/>
                    <a:pt x="2003783" y="30480"/>
                  </a:cubicBezTo>
                  <a:cubicBezTo>
                    <a:pt x="1901902" y="26670"/>
                    <a:pt x="1798352" y="25400"/>
                    <a:pt x="1696472" y="22860"/>
                  </a:cubicBezTo>
                  <a:cubicBezTo>
                    <a:pt x="1681440" y="22860"/>
                    <a:pt x="1664738" y="22860"/>
                    <a:pt x="1649707" y="22860"/>
                  </a:cubicBezTo>
                  <a:cubicBezTo>
                    <a:pt x="1624654" y="22860"/>
                    <a:pt x="1599602" y="22860"/>
                    <a:pt x="1576219" y="22860"/>
                  </a:cubicBezTo>
                  <a:cubicBezTo>
                    <a:pt x="1522774" y="22860"/>
                    <a:pt x="1469328" y="22860"/>
                    <a:pt x="1417553" y="24130"/>
                  </a:cubicBezTo>
                  <a:cubicBezTo>
                    <a:pt x="1372459" y="25400"/>
                    <a:pt x="612531" y="29210"/>
                    <a:pt x="567437" y="29210"/>
                  </a:cubicBezTo>
                  <a:cubicBezTo>
                    <a:pt x="493949" y="29210"/>
                    <a:pt x="420462" y="26670"/>
                    <a:pt x="346974" y="33020"/>
                  </a:cubicBezTo>
                  <a:cubicBezTo>
                    <a:pt x="308560" y="36830"/>
                    <a:pt x="271817" y="36830"/>
                    <a:pt x="235073" y="38100"/>
                  </a:cubicBezTo>
                  <a:cubicBezTo>
                    <a:pt x="171606" y="41910"/>
                    <a:pt x="108140" y="45720"/>
                    <a:pt x="45935" y="50800"/>
                  </a:cubicBezTo>
                  <a:cubicBezTo>
                    <a:pt x="33235" y="50800"/>
                    <a:pt x="30695" y="53340"/>
                    <a:pt x="29425" y="68848"/>
                  </a:cubicBezTo>
                  <a:cubicBezTo>
                    <a:pt x="28155" y="93155"/>
                    <a:pt x="28155" y="117462"/>
                    <a:pt x="26885" y="141769"/>
                  </a:cubicBezTo>
                  <a:cubicBezTo>
                    <a:pt x="25615" y="182281"/>
                    <a:pt x="23075" y="221443"/>
                    <a:pt x="21805" y="261955"/>
                  </a:cubicBezTo>
                  <a:cubicBezTo>
                    <a:pt x="16725" y="305167"/>
                    <a:pt x="23075" y="1361177"/>
                    <a:pt x="25615" y="1404390"/>
                  </a:cubicBezTo>
                  <a:cubicBezTo>
                    <a:pt x="25615" y="1450304"/>
                    <a:pt x="25615" y="1497567"/>
                    <a:pt x="26885" y="1543481"/>
                  </a:cubicBezTo>
                  <a:cubicBezTo>
                    <a:pt x="26885" y="1577241"/>
                    <a:pt x="29425" y="1611001"/>
                    <a:pt x="29425" y="1644761"/>
                  </a:cubicBezTo>
                  <a:cubicBezTo>
                    <a:pt x="29425" y="1681221"/>
                    <a:pt x="29425" y="1717682"/>
                    <a:pt x="28155" y="1753989"/>
                  </a:cubicBezTo>
                  <a:cubicBezTo>
                    <a:pt x="28155" y="1757799"/>
                    <a:pt x="28155" y="1760339"/>
                    <a:pt x="28155" y="1764149"/>
                  </a:cubicBezTo>
                  <a:cubicBezTo>
                    <a:pt x="28155" y="1774309"/>
                    <a:pt x="31965" y="1778119"/>
                    <a:pt x="40855" y="1778119"/>
                  </a:cubicBezTo>
                  <a:cubicBezTo>
                    <a:pt x="59705" y="1778119"/>
                    <a:pt x="83087" y="1779389"/>
                    <a:pt x="104800" y="1779389"/>
                  </a:cubicBezTo>
                  <a:cubicBezTo>
                    <a:pt x="136533" y="1779389"/>
                    <a:pt x="169936" y="1776849"/>
                    <a:pt x="201669" y="1779389"/>
                  </a:cubicBezTo>
                  <a:cubicBezTo>
                    <a:pt x="253445" y="1783199"/>
                    <a:pt x="305220" y="1785739"/>
                    <a:pt x="356995" y="1784469"/>
                  </a:cubicBezTo>
                  <a:cubicBezTo>
                    <a:pt x="390399" y="1783199"/>
                    <a:pt x="422132" y="1785739"/>
                    <a:pt x="455535" y="1785739"/>
                  </a:cubicBezTo>
                  <a:cubicBezTo>
                    <a:pt x="503970" y="1785739"/>
                    <a:pt x="552405" y="1784469"/>
                    <a:pt x="600840" y="1785739"/>
                  </a:cubicBezTo>
                  <a:cubicBezTo>
                    <a:pt x="672657" y="1787009"/>
                    <a:pt x="1460978" y="1776849"/>
                    <a:pt x="1534465" y="1779389"/>
                  </a:cubicBezTo>
                  <a:cubicBezTo>
                    <a:pt x="1566198" y="1780659"/>
                    <a:pt x="1597931" y="1781929"/>
                    <a:pt x="1627995" y="1781929"/>
                  </a:cubicBezTo>
                  <a:cubicBezTo>
                    <a:pt x="1683110" y="1784469"/>
                    <a:pt x="1736556" y="1780659"/>
                    <a:pt x="1791671" y="1784469"/>
                  </a:cubicBezTo>
                  <a:cubicBezTo>
                    <a:pt x="1836766" y="1787009"/>
                    <a:pt x="1881860" y="1787009"/>
                    <a:pt x="1926955" y="1789549"/>
                  </a:cubicBezTo>
                  <a:cubicBezTo>
                    <a:pt x="1993762" y="1793359"/>
                    <a:pt x="2060569" y="1795899"/>
                    <a:pt x="2127375" y="1797169"/>
                  </a:cubicBezTo>
                  <a:cubicBezTo>
                    <a:pt x="2152428" y="1797169"/>
                    <a:pt x="2171044" y="1795899"/>
                    <a:pt x="2191364" y="1795899"/>
                  </a:cubicBezTo>
                  <a:close/>
                </a:path>
              </a:pathLst>
            </a:custGeom>
            <a:solidFill>
              <a:srgbClr val="FFFFFF"/>
            </a:solidFill>
          </p:spPr>
          <p:txBody>
            <a:bodyPr/>
            <a:lstStyle/>
            <a:p>
              <a:endParaRPr lang="en-GB"/>
            </a:p>
          </p:txBody>
        </p:sp>
      </p:grpSp>
      <p:sp>
        <p:nvSpPr>
          <p:cNvPr id="12" name="Freeform 12"/>
          <p:cNvSpPr/>
          <p:nvPr/>
        </p:nvSpPr>
        <p:spPr>
          <a:xfrm>
            <a:off x="15191549" y="6974807"/>
            <a:ext cx="3312193" cy="3312193"/>
          </a:xfrm>
          <a:custGeom>
            <a:avLst/>
            <a:gdLst/>
            <a:ahLst/>
            <a:cxnLst/>
            <a:rect l="l" t="t" r="r" b="b"/>
            <a:pathLst>
              <a:path w="3312193" h="3312193">
                <a:moveTo>
                  <a:pt x="0" y="0"/>
                </a:moveTo>
                <a:lnTo>
                  <a:pt x="3312193" y="0"/>
                </a:lnTo>
                <a:lnTo>
                  <a:pt x="3312193" y="3312193"/>
                </a:lnTo>
                <a:lnTo>
                  <a:pt x="0" y="3312193"/>
                </a:lnTo>
                <a:lnTo>
                  <a:pt x="0" y="0"/>
                </a:lnTo>
                <a:close/>
              </a:path>
            </a:pathLst>
          </a:custGeom>
          <a:blipFill>
            <a:blip r:embed="rId8"/>
            <a:stretch>
              <a:fillRect/>
            </a:stretch>
          </a:blipFill>
        </p:spPr>
        <p:txBody>
          <a:bodyPr/>
          <a:lstStyle/>
          <a:p>
            <a:endParaRPr lang="en-GB"/>
          </a:p>
        </p:txBody>
      </p:sp>
      <p:sp>
        <p:nvSpPr>
          <p:cNvPr id="13" name="Freeform 13"/>
          <p:cNvSpPr/>
          <p:nvPr/>
        </p:nvSpPr>
        <p:spPr>
          <a:xfrm>
            <a:off x="-1246642" y="-1087084"/>
            <a:ext cx="4550684" cy="4544996"/>
          </a:xfrm>
          <a:custGeom>
            <a:avLst/>
            <a:gdLst/>
            <a:ahLst/>
            <a:cxnLst/>
            <a:rect l="l" t="t" r="r" b="b"/>
            <a:pathLst>
              <a:path w="4550684" h="4544996">
                <a:moveTo>
                  <a:pt x="0" y="0"/>
                </a:moveTo>
                <a:lnTo>
                  <a:pt x="4550684" y="0"/>
                </a:lnTo>
                <a:lnTo>
                  <a:pt x="4550684" y="4544996"/>
                </a:lnTo>
                <a:lnTo>
                  <a:pt x="0" y="4544996"/>
                </a:lnTo>
                <a:lnTo>
                  <a:pt x="0" y="0"/>
                </a:lnTo>
                <a:close/>
              </a:path>
            </a:pathLst>
          </a:custGeom>
          <a:blipFill>
            <a:blip r:embed="rId9"/>
            <a:stretch>
              <a:fillRect/>
            </a:stretch>
          </a:blipFill>
        </p:spPr>
        <p:txBody>
          <a:bodyPr/>
          <a:lstStyle/>
          <a:p>
            <a:endParaRPr lang="en-GB"/>
          </a:p>
        </p:txBody>
      </p:sp>
      <p:sp>
        <p:nvSpPr>
          <p:cNvPr id="14" name="TextBox 14"/>
          <p:cNvSpPr txBox="1"/>
          <p:nvPr/>
        </p:nvSpPr>
        <p:spPr>
          <a:xfrm>
            <a:off x="3503108" y="1554146"/>
            <a:ext cx="11281784" cy="1276350"/>
          </a:xfrm>
          <a:prstGeom prst="rect">
            <a:avLst/>
          </a:prstGeom>
        </p:spPr>
        <p:txBody>
          <a:bodyPr lIns="0" tIns="0" rIns="0" bIns="0" rtlCol="0" anchor="t">
            <a:spAutoFit/>
          </a:bodyPr>
          <a:lstStyle/>
          <a:p>
            <a:pPr marL="0" lvl="0" indent="0" algn="ctr">
              <a:lnSpc>
                <a:spcPts val="4800"/>
              </a:lnSpc>
              <a:spcBef>
                <a:spcPct val="0"/>
              </a:spcBef>
            </a:pPr>
            <a:r>
              <a:rPr lang="en-US" sz="5000">
                <a:solidFill>
                  <a:srgbClr val="000000"/>
                </a:solidFill>
                <a:latin typeface="More Sugar"/>
                <a:ea typeface="More Sugar"/>
                <a:cs typeface="More Sugar"/>
                <a:sym typeface="More Sugar"/>
              </a:rPr>
              <a:t>What’s the goldilocks zone and why is it important?</a:t>
            </a:r>
          </a:p>
        </p:txBody>
      </p:sp>
      <p:sp>
        <p:nvSpPr>
          <p:cNvPr id="15" name="TextBox 15"/>
          <p:cNvSpPr txBox="1"/>
          <p:nvPr/>
        </p:nvSpPr>
        <p:spPr>
          <a:xfrm>
            <a:off x="2382614" y="3911948"/>
            <a:ext cx="6341353" cy="4942840"/>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This zone is the space around a star where, if a planet exists there, liquid water can theoretically exist - the temperature is </a:t>
            </a:r>
            <a:r>
              <a:rPr lang="en-US" sz="3800" b="1">
                <a:solidFill>
                  <a:srgbClr val="000000"/>
                </a:solidFill>
                <a:latin typeface="Nunito Bold"/>
                <a:ea typeface="Nunito Bold"/>
                <a:cs typeface="Nunito Bold"/>
                <a:sym typeface="Nunito Bold"/>
              </a:rPr>
              <a:t>just right (not too hot, not too cold)</a:t>
            </a:r>
            <a:r>
              <a:rPr lang="en-US" sz="3800">
                <a:solidFill>
                  <a:srgbClr val="000000"/>
                </a:solidFill>
                <a:latin typeface="Nunito"/>
                <a:ea typeface="Nunito"/>
                <a:cs typeface="Nunito"/>
                <a:sym typeface="Nunito"/>
              </a:rPr>
              <a:t>. We think we need that for complex life to evolve.</a:t>
            </a:r>
          </a:p>
        </p:txBody>
      </p:sp>
      <p:sp>
        <p:nvSpPr>
          <p:cNvPr id="16" name="TextBox 16"/>
          <p:cNvSpPr txBox="1"/>
          <p:nvPr/>
        </p:nvSpPr>
        <p:spPr>
          <a:xfrm>
            <a:off x="10430512" y="3928065"/>
            <a:ext cx="4761038" cy="4942840"/>
          </a:xfrm>
          <a:prstGeom prst="rect">
            <a:avLst/>
          </a:prstGeom>
        </p:spPr>
        <p:txBody>
          <a:bodyPr lIns="0" tIns="0" rIns="0" bIns="0" rtlCol="0" anchor="t">
            <a:spAutoFit/>
          </a:bodyPr>
          <a:lstStyle/>
          <a:p>
            <a:pPr algn="ctr">
              <a:lnSpc>
                <a:spcPts val="4940"/>
              </a:lnSpc>
            </a:pPr>
            <a:r>
              <a:rPr lang="en-US" sz="3800">
                <a:solidFill>
                  <a:srgbClr val="000000"/>
                </a:solidFill>
                <a:latin typeface="Nunito"/>
                <a:ea typeface="Nunito"/>
                <a:cs typeface="Nunito"/>
                <a:sym typeface="Nunito"/>
              </a:rPr>
              <a:t>In the Milky Way, we have three planets in this zone - but only one with life (Earth!). The reason is down to our atmosphere (the air around and above us until space).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4590305">
            <a:off x="16766557" y="2209309"/>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4048931">
            <a:off x="-2511438" y="2022177"/>
            <a:ext cx="3042886" cy="5223838"/>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028700" y="879374"/>
            <a:ext cx="16230600" cy="8528251"/>
            <a:chOff x="0" y="0"/>
            <a:chExt cx="5304118" cy="2787010"/>
          </a:xfrm>
        </p:grpSpPr>
        <p:sp>
          <p:nvSpPr>
            <p:cNvPr id="5" name="Freeform 5"/>
            <p:cNvSpPr/>
            <p:nvPr/>
          </p:nvSpPr>
          <p:spPr>
            <a:xfrm>
              <a:off x="10160" y="16510"/>
              <a:ext cx="5281258" cy="2759070"/>
            </a:xfrm>
            <a:custGeom>
              <a:avLst/>
              <a:gdLst/>
              <a:ahLst/>
              <a:cxnLst/>
              <a:rect l="l" t="t" r="r" b="b"/>
              <a:pathLst>
                <a:path w="5281258" h="2759070">
                  <a:moveTo>
                    <a:pt x="5281258" y="2759070"/>
                  </a:moveTo>
                  <a:lnTo>
                    <a:pt x="0" y="2751450"/>
                  </a:lnTo>
                  <a:lnTo>
                    <a:pt x="0" y="970145"/>
                  </a:lnTo>
                  <a:lnTo>
                    <a:pt x="17780" y="19050"/>
                  </a:lnTo>
                  <a:lnTo>
                    <a:pt x="2631561" y="0"/>
                  </a:lnTo>
                  <a:lnTo>
                    <a:pt x="5262208" y="5080"/>
                  </a:lnTo>
                  <a:close/>
                </a:path>
              </a:pathLst>
            </a:custGeom>
            <a:solidFill>
              <a:srgbClr val="FFFFFF"/>
            </a:solidFill>
          </p:spPr>
          <p:txBody>
            <a:bodyPr/>
            <a:lstStyle/>
            <a:p>
              <a:endParaRPr lang="en-GB"/>
            </a:p>
          </p:txBody>
        </p:sp>
        <p:sp>
          <p:nvSpPr>
            <p:cNvPr id="6" name="Freeform 6"/>
            <p:cNvSpPr/>
            <p:nvPr/>
          </p:nvSpPr>
          <p:spPr>
            <a:xfrm>
              <a:off x="-215" y="0"/>
              <a:ext cx="5305602" cy="2785035"/>
            </a:xfrm>
            <a:custGeom>
              <a:avLst/>
              <a:gdLst/>
              <a:ahLst/>
              <a:cxnLst/>
              <a:rect l="l" t="t" r="r" b="b"/>
              <a:pathLst>
                <a:path w="5305602" h="2785035">
                  <a:moveTo>
                    <a:pt x="5272583" y="21590"/>
                  </a:moveTo>
                  <a:cubicBezTo>
                    <a:pt x="5273853" y="34290"/>
                    <a:pt x="5273853" y="44450"/>
                    <a:pt x="5275122" y="54610"/>
                  </a:cubicBezTo>
                  <a:cubicBezTo>
                    <a:pt x="5277663" y="105495"/>
                    <a:pt x="5278933" y="165090"/>
                    <a:pt x="5281472" y="222557"/>
                  </a:cubicBezTo>
                  <a:cubicBezTo>
                    <a:pt x="5281472" y="305565"/>
                    <a:pt x="5294172" y="1942308"/>
                    <a:pt x="5300522" y="2025316"/>
                  </a:cubicBezTo>
                  <a:cubicBezTo>
                    <a:pt x="5306872" y="2150892"/>
                    <a:pt x="5303063" y="2278596"/>
                    <a:pt x="5303063" y="2404172"/>
                  </a:cubicBezTo>
                  <a:cubicBezTo>
                    <a:pt x="5303063" y="2514849"/>
                    <a:pt x="5304333" y="2617013"/>
                    <a:pt x="5305603" y="2724780"/>
                  </a:cubicBezTo>
                  <a:cubicBezTo>
                    <a:pt x="5305603" y="2746370"/>
                    <a:pt x="5305603" y="2760340"/>
                    <a:pt x="5305603" y="2784470"/>
                  </a:cubicBezTo>
                  <a:cubicBezTo>
                    <a:pt x="5282743" y="2784470"/>
                    <a:pt x="5262422" y="2785740"/>
                    <a:pt x="5230439" y="2784470"/>
                  </a:cubicBezTo>
                  <a:cubicBezTo>
                    <a:pt x="4962521" y="2779390"/>
                    <a:pt x="4690481" y="2785740"/>
                    <a:pt x="4422562" y="2780660"/>
                  </a:cubicBezTo>
                  <a:cubicBezTo>
                    <a:pt x="4261811" y="2776850"/>
                    <a:pt x="4105182" y="2779390"/>
                    <a:pt x="3944431" y="2776850"/>
                  </a:cubicBezTo>
                  <a:cubicBezTo>
                    <a:pt x="3870238" y="2775580"/>
                    <a:pt x="3796046" y="2774310"/>
                    <a:pt x="3721853" y="2773040"/>
                  </a:cubicBezTo>
                  <a:cubicBezTo>
                    <a:pt x="3676513" y="2773040"/>
                    <a:pt x="3635294" y="2774310"/>
                    <a:pt x="3589954" y="2774310"/>
                  </a:cubicBezTo>
                  <a:cubicBezTo>
                    <a:pt x="3474543" y="2773040"/>
                    <a:pt x="3157163" y="2774310"/>
                    <a:pt x="3041752" y="2773040"/>
                  </a:cubicBezTo>
                  <a:cubicBezTo>
                    <a:pt x="2959316" y="2771770"/>
                    <a:pt x="1310588" y="2780660"/>
                    <a:pt x="1228151" y="2779390"/>
                  </a:cubicBezTo>
                  <a:cubicBezTo>
                    <a:pt x="1207542" y="2779390"/>
                    <a:pt x="1182811" y="2780660"/>
                    <a:pt x="1162202" y="2780660"/>
                  </a:cubicBezTo>
                  <a:cubicBezTo>
                    <a:pt x="1112740" y="2780660"/>
                    <a:pt x="1067400" y="2781930"/>
                    <a:pt x="1017938" y="2781930"/>
                  </a:cubicBezTo>
                  <a:cubicBezTo>
                    <a:pt x="894284" y="2781930"/>
                    <a:pt x="774751" y="2780660"/>
                    <a:pt x="651096" y="2779390"/>
                  </a:cubicBezTo>
                  <a:cubicBezTo>
                    <a:pt x="576903" y="2778120"/>
                    <a:pt x="502711" y="2776850"/>
                    <a:pt x="432640" y="2775580"/>
                  </a:cubicBezTo>
                  <a:cubicBezTo>
                    <a:pt x="300741" y="2774310"/>
                    <a:pt x="168843" y="2773040"/>
                    <a:pt x="44665" y="2773040"/>
                  </a:cubicBezTo>
                  <a:cubicBezTo>
                    <a:pt x="34505" y="2773040"/>
                    <a:pt x="25615" y="2773040"/>
                    <a:pt x="15455" y="2771770"/>
                  </a:cubicBezTo>
                  <a:cubicBezTo>
                    <a:pt x="6565" y="2770500"/>
                    <a:pt x="1485" y="2764150"/>
                    <a:pt x="4025" y="2755260"/>
                  </a:cubicBezTo>
                  <a:cubicBezTo>
                    <a:pt x="12915" y="2723433"/>
                    <a:pt x="9105" y="2670223"/>
                    <a:pt x="7835" y="2614884"/>
                  </a:cubicBezTo>
                  <a:cubicBezTo>
                    <a:pt x="6565" y="2502079"/>
                    <a:pt x="2755" y="2391402"/>
                    <a:pt x="4025" y="2278596"/>
                  </a:cubicBezTo>
                  <a:cubicBezTo>
                    <a:pt x="1485" y="2138122"/>
                    <a:pt x="-3595" y="399215"/>
                    <a:pt x="4025" y="256612"/>
                  </a:cubicBezTo>
                  <a:cubicBezTo>
                    <a:pt x="5295" y="228942"/>
                    <a:pt x="4025" y="199145"/>
                    <a:pt x="5295" y="171475"/>
                  </a:cubicBezTo>
                  <a:cubicBezTo>
                    <a:pt x="6565" y="126779"/>
                    <a:pt x="9105" y="77826"/>
                    <a:pt x="10375" y="44450"/>
                  </a:cubicBezTo>
                  <a:cubicBezTo>
                    <a:pt x="10375" y="41910"/>
                    <a:pt x="11645" y="39370"/>
                    <a:pt x="12915" y="38100"/>
                  </a:cubicBezTo>
                  <a:cubicBezTo>
                    <a:pt x="34505" y="35560"/>
                    <a:pt x="65798" y="30480"/>
                    <a:pt x="131747" y="29210"/>
                  </a:cubicBezTo>
                  <a:cubicBezTo>
                    <a:pt x="243036" y="25400"/>
                    <a:pt x="354325" y="22860"/>
                    <a:pt x="469736" y="20320"/>
                  </a:cubicBezTo>
                  <a:cubicBezTo>
                    <a:pt x="548051" y="17780"/>
                    <a:pt x="626365" y="16510"/>
                    <a:pt x="700558" y="13970"/>
                  </a:cubicBezTo>
                  <a:cubicBezTo>
                    <a:pt x="774751" y="11430"/>
                    <a:pt x="853065" y="8890"/>
                    <a:pt x="927258" y="8890"/>
                  </a:cubicBezTo>
                  <a:cubicBezTo>
                    <a:pt x="1009695" y="7620"/>
                    <a:pt x="1092131" y="10160"/>
                    <a:pt x="1174567" y="8890"/>
                  </a:cubicBezTo>
                  <a:cubicBezTo>
                    <a:pt x="1277613" y="8890"/>
                    <a:pt x="3144798" y="6350"/>
                    <a:pt x="3247843" y="5080"/>
                  </a:cubicBezTo>
                  <a:cubicBezTo>
                    <a:pt x="3346767" y="3810"/>
                    <a:pt x="3445691" y="2540"/>
                    <a:pt x="3548736" y="2540"/>
                  </a:cubicBezTo>
                  <a:cubicBezTo>
                    <a:pt x="3717731" y="1270"/>
                    <a:pt x="3882604" y="0"/>
                    <a:pt x="4051598" y="0"/>
                  </a:cubicBezTo>
                  <a:cubicBezTo>
                    <a:pt x="4121669" y="0"/>
                    <a:pt x="4195862" y="2540"/>
                    <a:pt x="4265933" y="2540"/>
                  </a:cubicBezTo>
                  <a:cubicBezTo>
                    <a:pt x="4459659" y="3810"/>
                    <a:pt x="4657506" y="5080"/>
                    <a:pt x="4851232" y="7620"/>
                  </a:cubicBezTo>
                  <a:cubicBezTo>
                    <a:pt x="4954277" y="8890"/>
                    <a:pt x="5057323" y="12700"/>
                    <a:pt x="5160368" y="16510"/>
                  </a:cubicBezTo>
                  <a:cubicBezTo>
                    <a:pt x="5185099" y="16510"/>
                    <a:pt x="5209830" y="16510"/>
                    <a:pt x="5230439" y="16510"/>
                  </a:cubicBezTo>
                  <a:cubicBezTo>
                    <a:pt x="5253533" y="17780"/>
                    <a:pt x="5262422" y="20320"/>
                    <a:pt x="5272583" y="21590"/>
                  </a:cubicBezTo>
                  <a:close/>
                  <a:moveTo>
                    <a:pt x="5282743" y="2767960"/>
                  </a:moveTo>
                  <a:cubicBezTo>
                    <a:pt x="5284013" y="2751450"/>
                    <a:pt x="5285283" y="2738750"/>
                    <a:pt x="5285283" y="2726050"/>
                  </a:cubicBezTo>
                  <a:cubicBezTo>
                    <a:pt x="5284013" y="2606371"/>
                    <a:pt x="5282743" y="2493565"/>
                    <a:pt x="5282743" y="2372246"/>
                  </a:cubicBezTo>
                  <a:cubicBezTo>
                    <a:pt x="5282743" y="2316908"/>
                    <a:pt x="5285283" y="2261569"/>
                    <a:pt x="5284013" y="2206230"/>
                  </a:cubicBezTo>
                  <a:cubicBezTo>
                    <a:pt x="5284013" y="2155149"/>
                    <a:pt x="5282743" y="2101939"/>
                    <a:pt x="5281472" y="2050857"/>
                  </a:cubicBezTo>
                  <a:cubicBezTo>
                    <a:pt x="5276393" y="1972106"/>
                    <a:pt x="5264963" y="341748"/>
                    <a:pt x="5264963" y="262997"/>
                  </a:cubicBezTo>
                  <a:cubicBezTo>
                    <a:pt x="5262422" y="197016"/>
                    <a:pt x="5259883" y="128907"/>
                    <a:pt x="5257343" y="63500"/>
                  </a:cubicBezTo>
                  <a:cubicBezTo>
                    <a:pt x="5256072" y="44450"/>
                    <a:pt x="5254803" y="43180"/>
                    <a:pt x="5218074" y="41910"/>
                  </a:cubicBezTo>
                  <a:cubicBezTo>
                    <a:pt x="5205708" y="41910"/>
                    <a:pt x="5197464" y="41910"/>
                    <a:pt x="5185099" y="40640"/>
                  </a:cubicBezTo>
                  <a:cubicBezTo>
                    <a:pt x="5082054" y="36830"/>
                    <a:pt x="4974886" y="31750"/>
                    <a:pt x="4871841" y="30480"/>
                  </a:cubicBezTo>
                  <a:cubicBezTo>
                    <a:pt x="4620410" y="26670"/>
                    <a:pt x="4364857" y="25400"/>
                    <a:pt x="4113426" y="22860"/>
                  </a:cubicBezTo>
                  <a:cubicBezTo>
                    <a:pt x="4076329" y="22860"/>
                    <a:pt x="4035111" y="22860"/>
                    <a:pt x="3998015" y="22860"/>
                  </a:cubicBezTo>
                  <a:cubicBezTo>
                    <a:pt x="3936188" y="22860"/>
                    <a:pt x="3874360" y="22860"/>
                    <a:pt x="3816655" y="22860"/>
                  </a:cubicBezTo>
                  <a:cubicBezTo>
                    <a:pt x="3684756" y="22860"/>
                    <a:pt x="3552858" y="22860"/>
                    <a:pt x="3425082" y="24130"/>
                  </a:cubicBezTo>
                  <a:cubicBezTo>
                    <a:pt x="3313792" y="25400"/>
                    <a:pt x="1438364" y="29210"/>
                    <a:pt x="1327075" y="29210"/>
                  </a:cubicBezTo>
                  <a:cubicBezTo>
                    <a:pt x="1145715" y="29210"/>
                    <a:pt x="964355" y="26670"/>
                    <a:pt x="782995" y="33020"/>
                  </a:cubicBezTo>
                  <a:cubicBezTo>
                    <a:pt x="688193" y="36830"/>
                    <a:pt x="597513" y="36830"/>
                    <a:pt x="506832" y="38100"/>
                  </a:cubicBezTo>
                  <a:cubicBezTo>
                    <a:pt x="350203" y="41910"/>
                    <a:pt x="193574" y="45720"/>
                    <a:pt x="45935" y="50800"/>
                  </a:cubicBezTo>
                  <a:cubicBezTo>
                    <a:pt x="33235" y="50800"/>
                    <a:pt x="30695" y="53340"/>
                    <a:pt x="29425" y="71440"/>
                  </a:cubicBezTo>
                  <a:cubicBezTo>
                    <a:pt x="28155" y="109752"/>
                    <a:pt x="28155" y="148063"/>
                    <a:pt x="26885" y="186374"/>
                  </a:cubicBezTo>
                  <a:cubicBezTo>
                    <a:pt x="25615" y="250226"/>
                    <a:pt x="23075" y="311950"/>
                    <a:pt x="21805" y="375802"/>
                  </a:cubicBezTo>
                  <a:cubicBezTo>
                    <a:pt x="16725" y="443911"/>
                    <a:pt x="23075" y="2108324"/>
                    <a:pt x="25615" y="2176433"/>
                  </a:cubicBezTo>
                  <a:cubicBezTo>
                    <a:pt x="25615" y="2248799"/>
                    <a:pt x="25615" y="2323293"/>
                    <a:pt x="26885" y="2395659"/>
                  </a:cubicBezTo>
                  <a:cubicBezTo>
                    <a:pt x="26885" y="2448869"/>
                    <a:pt x="29425" y="2502079"/>
                    <a:pt x="29425" y="2555289"/>
                  </a:cubicBezTo>
                  <a:cubicBezTo>
                    <a:pt x="29425" y="2612756"/>
                    <a:pt x="29425" y="2670223"/>
                    <a:pt x="28155" y="2726050"/>
                  </a:cubicBezTo>
                  <a:cubicBezTo>
                    <a:pt x="28155" y="2729860"/>
                    <a:pt x="28155" y="2732400"/>
                    <a:pt x="28155" y="2736210"/>
                  </a:cubicBezTo>
                  <a:cubicBezTo>
                    <a:pt x="28155" y="2746370"/>
                    <a:pt x="31965" y="2750180"/>
                    <a:pt x="40855" y="2750180"/>
                  </a:cubicBezTo>
                  <a:cubicBezTo>
                    <a:pt x="74041" y="2750180"/>
                    <a:pt x="131747" y="2751450"/>
                    <a:pt x="185330" y="2751450"/>
                  </a:cubicBezTo>
                  <a:cubicBezTo>
                    <a:pt x="263645" y="2751450"/>
                    <a:pt x="346081" y="2748910"/>
                    <a:pt x="424396" y="2751450"/>
                  </a:cubicBezTo>
                  <a:cubicBezTo>
                    <a:pt x="552173" y="2755260"/>
                    <a:pt x="679949" y="2757800"/>
                    <a:pt x="807725" y="2756530"/>
                  </a:cubicBezTo>
                  <a:cubicBezTo>
                    <a:pt x="890162" y="2755260"/>
                    <a:pt x="968476" y="2757800"/>
                    <a:pt x="1050913" y="2757800"/>
                  </a:cubicBezTo>
                  <a:cubicBezTo>
                    <a:pt x="1170446" y="2757800"/>
                    <a:pt x="1289978" y="2756530"/>
                    <a:pt x="1409511" y="2757800"/>
                  </a:cubicBezTo>
                  <a:cubicBezTo>
                    <a:pt x="1586750" y="2759070"/>
                    <a:pt x="3532249" y="2748910"/>
                    <a:pt x="3713609" y="2751450"/>
                  </a:cubicBezTo>
                  <a:cubicBezTo>
                    <a:pt x="3791924" y="2752720"/>
                    <a:pt x="3870238" y="2753990"/>
                    <a:pt x="3944431" y="2753990"/>
                  </a:cubicBezTo>
                  <a:cubicBezTo>
                    <a:pt x="4080451" y="2756530"/>
                    <a:pt x="4212349" y="2752720"/>
                    <a:pt x="4348370" y="2756530"/>
                  </a:cubicBezTo>
                  <a:cubicBezTo>
                    <a:pt x="4459659" y="2759070"/>
                    <a:pt x="4570948" y="2759070"/>
                    <a:pt x="4682237" y="2761610"/>
                  </a:cubicBezTo>
                  <a:cubicBezTo>
                    <a:pt x="4847110" y="2765420"/>
                    <a:pt x="5011983" y="2767960"/>
                    <a:pt x="5176856" y="2769230"/>
                  </a:cubicBezTo>
                  <a:cubicBezTo>
                    <a:pt x="5238683" y="2769230"/>
                    <a:pt x="5262422" y="2767960"/>
                    <a:pt x="5282743" y="2767960"/>
                  </a:cubicBezTo>
                  <a:close/>
                </a:path>
              </a:pathLst>
            </a:custGeom>
            <a:solidFill>
              <a:srgbClr val="FFFFFF"/>
            </a:solidFill>
          </p:spPr>
          <p:txBody>
            <a:bodyPr/>
            <a:lstStyle/>
            <a:p>
              <a:endParaRPr lang="en-GB"/>
            </a:p>
          </p:txBody>
        </p:sp>
      </p:grpSp>
      <p:sp>
        <p:nvSpPr>
          <p:cNvPr id="7" name="TextBox 7"/>
          <p:cNvSpPr txBox="1"/>
          <p:nvPr/>
        </p:nvSpPr>
        <p:spPr>
          <a:xfrm>
            <a:off x="2724354" y="3061328"/>
            <a:ext cx="13432460" cy="5284850"/>
          </a:xfrm>
          <a:prstGeom prst="rect">
            <a:avLst/>
          </a:prstGeom>
        </p:spPr>
        <p:txBody>
          <a:bodyPr lIns="0" tIns="0" rIns="0" bIns="0" rtlCol="0" anchor="t">
            <a:spAutoFit/>
          </a:bodyPr>
          <a:lstStyle/>
          <a:p>
            <a:pPr algn="ctr">
              <a:lnSpc>
                <a:spcPts val="3431"/>
              </a:lnSpc>
            </a:pPr>
            <a:r>
              <a:rPr lang="en-US" sz="3299" dirty="0">
                <a:solidFill>
                  <a:srgbClr val="000000"/>
                </a:solidFill>
                <a:latin typeface="More Sugar Thin"/>
                <a:ea typeface="More Sugar Thin"/>
                <a:cs typeface="More Sugar Thin"/>
                <a:sym typeface="More Sugar Thin"/>
              </a:rPr>
              <a:t>The atmosphere can change a planet’s temperature a lot! </a:t>
            </a:r>
          </a:p>
          <a:p>
            <a:pPr algn="ctr">
              <a:lnSpc>
                <a:spcPts val="3431"/>
              </a:lnSpc>
            </a:pPr>
            <a:endParaRPr lang="en-US" sz="3299" dirty="0">
              <a:solidFill>
                <a:srgbClr val="000000"/>
              </a:solidFill>
              <a:latin typeface="More Sugar Thin"/>
              <a:ea typeface="More Sugar Thin"/>
              <a:cs typeface="More Sugar Thin"/>
              <a:sym typeface="More Sugar Thin"/>
            </a:endParaRPr>
          </a:p>
          <a:p>
            <a:pPr algn="ctr">
              <a:lnSpc>
                <a:spcPts val="3431"/>
              </a:lnSpc>
            </a:pPr>
            <a:r>
              <a:rPr lang="en-US" sz="3299" dirty="0">
                <a:solidFill>
                  <a:srgbClr val="000000"/>
                </a:solidFill>
                <a:latin typeface="More Sugar Thin"/>
                <a:ea typeface="More Sugar Thin"/>
                <a:cs typeface="More Sugar Thin"/>
                <a:sym typeface="More Sugar Thin"/>
              </a:rPr>
              <a:t>How cold would Earth be without an atmosphere? Write your answer down on your whiteboard - make sure it is a minus number! </a:t>
            </a:r>
          </a:p>
          <a:p>
            <a:pPr algn="ctr">
              <a:lnSpc>
                <a:spcPts val="3431"/>
              </a:lnSpc>
            </a:pPr>
            <a:endParaRPr lang="en-US" sz="3299" dirty="0">
              <a:solidFill>
                <a:srgbClr val="000000"/>
              </a:solidFill>
              <a:latin typeface="More Sugar Thin"/>
              <a:ea typeface="More Sugar Thin"/>
              <a:cs typeface="More Sugar Thin"/>
              <a:sym typeface="More Sugar Thin"/>
            </a:endParaRPr>
          </a:p>
          <a:p>
            <a:pPr algn="ctr">
              <a:lnSpc>
                <a:spcPts val="3431"/>
              </a:lnSpc>
            </a:pPr>
            <a:r>
              <a:rPr lang="en-US" sz="3299" dirty="0">
                <a:solidFill>
                  <a:srgbClr val="000000"/>
                </a:solidFill>
                <a:latin typeface="More Sugar Thin"/>
                <a:ea typeface="More Sugar Thin"/>
                <a:cs typeface="More Sugar Thin"/>
                <a:sym typeface="More Sugar Thin"/>
              </a:rPr>
              <a:t>Closest wins...</a:t>
            </a:r>
          </a:p>
          <a:p>
            <a:pPr algn="ctr">
              <a:lnSpc>
                <a:spcPts val="3431"/>
              </a:lnSpc>
            </a:pPr>
            <a:endParaRPr lang="en-US" sz="3299" dirty="0">
              <a:solidFill>
                <a:srgbClr val="000000"/>
              </a:solidFill>
              <a:latin typeface="More Sugar Thin"/>
              <a:ea typeface="More Sugar Thin"/>
              <a:cs typeface="More Sugar Thin"/>
              <a:sym typeface="More Sugar Thin"/>
            </a:endParaRPr>
          </a:p>
          <a:p>
            <a:pPr algn="ctr">
              <a:lnSpc>
                <a:spcPts val="3431"/>
              </a:lnSpc>
            </a:pPr>
            <a:r>
              <a:rPr lang="en-US" sz="3299" dirty="0">
                <a:solidFill>
                  <a:srgbClr val="000000"/>
                </a:solidFill>
                <a:latin typeface="More Sugar Thin"/>
                <a:ea typeface="More Sugar Thin"/>
                <a:cs typeface="More Sugar Thin"/>
                <a:sym typeface="More Sugar Thin"/>
              </a:rPr>
              <a:t>-18 degrees </a:t>
            </a:r>
            <a:r>
              <a:rPr lang="en-US" sz="3299" dirty="0" err="1">
                <a:solidFill>
                  <a:srgbClr val="000000"/>
                </a:solidFill>
                <a:latin typeface="More Sugar Thin"/>
                <a:ea typeface="More Sugar Thin"/>
                <a:cs typeface="More Sugar Thin"/>
                <a:sym typeface="More Sugar Thin"/>
              </a:rPr>
              <a:t>celsius</a:t>
            </a:r>
            <a:r>
              <a:rPr lang="en-US" sz="3299" dirty="0">
                <a:solidFill>
                  <a:srgbClr val="000000"/>
                </a:solidFill>
                <a:latin typeface="More Sugar Thin"/>
                <a:ea typeface="More Sugar Thin"/>
                <a:cs typeface="More Sugar Thin"/>
                <a:sym typeface="More Sugar Thin"/>
              </a:rPr>
              <a:t>!</a:t>
            </a:r>
          </a:p>
          <a:p>
            <a:pPr algn="ctr">
              <a:lnSpc>
                <a:spcPts val="3431"/>
              </a:lnSpc>
            </a:pPr>
            <a:endParaRPr lang="en-US" sz="3299" dirty="0">
              <a:solidFill>
                <a:srgbClr val="000000"/>
              </a:solidFill>
              <a:latin typeface="More Sugar Thin"/>
              <a:ea typeface="More Sugar Thin"/>
              <a:cs typeface="More Sugar Thin"/>
              <a:sym typeface="More Sugar Thin"/>
            </a:endParaRPr>
          </a:p>
          <a:p>
            <a:pPr marL="0" lvl="0" indent="0" algn="ctr">
              <a:lnSpc>
                <a:spcPts val="3431"/>
              </a:lnSpc>
              <a:spcBef>
                <a:spcPct val="0"/>
              </a:spcBef>
            </a:pPr>
            <a:r>
              <a:rPr lang="en-US" sz="3299" dirty="0">
                <a:solidFill>
                  <a:srgbClr val="000000"/>
                </a:solidFill>
                <a:latin typeface="More Sugar Thin"/>
                <a:ea typeface="More Sugar Thin"/>
                <a:cs typeface="More Sugar Thin"/>
                <a:sym typeface="More Sugar Thin"/>
              </a:rPr>
              <a:t>Without an atmosphere, Earth would be too cold for liquid water. This is because the sun’s energy would just be lost to space - let’s see how that works.</a:t>
            </a:r>
          </a:p>
        </p:txBody>
      </p:sp>
      <p:grpSp>
        <p:nvGrpSpPr>
          <p:cNvPr id="8" name="Group 8"/>
          <p:cNvGrpSpPr/>
          <p:nvPr/>
        </p:nvGrpSpPr>
        <p:grpSpPr>
          <a:xfrm>
            <a:off x="14189253" y="6910179"/>
            <a:ext cx="3935121" cy="3376821"/>
            <a:chOff x="0" y="0"/>
            <a:chExt cx="5246828" cy="4502428"/>
          </a:xfrm>
        </p:grpSpPr>
        <p:sp>
          <p:nvSpPr>
            <p:cNvPr id="9" name="Freeform 9"/>
            <p:cNvSpPr/>
            <p:nvPr/>
          </p:nvSpPr>
          <p:spPr>
            <a:xfrm rot="-2173801">
              <a:off x="1343784" y="1028638"/>
              <a:ext cx="3900795" cy="1283716"/>
            </a:xfrm>
            <a:custGeom>
              <a:avLst/>
              <a:gdLst/>
              <a:ahLst/>
              <a:cxnLst/>
              <a:rect l="l" t="t" r="r" b="b"/>
              <a:pathLst>
                <a:path w="3900795" h="1283716">
                  <a:moveTo>
                    <a:pt x="0" y="0"/>
                  </a:moveTo>
                  <a:lnTo>
                    <a:pt x="3900795" y="0"/>
                  </a:lnTo>
                  <a:lnTo>
                    <a:pt x="3900795" y="1283716"/>
                  </a:lnTo>
                  <a:lnTo>
                    <a:pt x="0" y="1283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2173801">
              <a:off x="2248" y="2190073"/>
              <a:ext cx="3900795" cy="1283716"/>
            </a:xfrm>
            <a:custGeom>
              <a:avLst/>
              <a:gdLst/>
              <a:ahLst/>
              <a:cxnLst/>
              <a:rect l="l" t="t" r="r" b="b"/>
              <a:pathLst>
                <a:path w="3900795" h="1283716">
                  <a:moveTo>
                    <a:pt x="0" y="0"/>
                  </a:moveTo>
                  <a:lnTo>
                    <a:pt x="3900796" y="0"/>
                  </a:lnTo>
                  <a:lnTo>
                    <a:pt x="3900796" y="1283717"/>
                  </a:lnTo>
                  <a:lnTo>
                    <a:pt x="0" y="1283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grpSp>
        <p:nvGrpSpPr>
          <p:cNvPr id="11" name="Group 11"/>
          <p:cNvGrpSpPr/>
          <p:nvPr/>
        </p:nvGrpSpPr>
        <p:grpSpPr>
          <a:xfrm>
            <a:off x="-122387" y="179371"/>
            <a:ext cx="3935121" cy="3376821"/>
            <a:chOff x="0" y="0"/>
            <a:chExt cx="5246828" cy="4502428"/>
          </a:xfrm>
        </p:grpSpPr>
        <p:sp>
          <p:nvSpPr>
            <p:cNvPr id="12" name="Freeform 12"/>
            <p:cNvSpPr/>
            <p:nvPr/>
          </p:nvSpPr>
          <p:spPr>
            <a:xfrm rot="-2173801">
              <a:off x="1343784" y="1028638"/>
              <a:ext cx="3900795" cy="1283716"/>
            </a:xfrm>
            <a:custGeom>
              <a:avLst/>
              <a:gdLst/>
              <a:ahLst/>
              <a:cxnLst/>
              <a:rect l="l" t="t" r="r" b="b"/>
              <a:pathLst>
                <a:path w="3900795" h="1283716">
                  <a:moveTo>
                    <a:pt x="0" y="0"/>
                  </a:moveTo>
                  <a:lnTo>
                    <a:pt x="3900795" y="0"/>
                  </a:lnTo>
                  <a:lnTo>
                    <a:pt x="3900795" y="1283716"/>
                  </a:lnTo>
                  <a:lnTo>
                    <a:pt x="0" y="1283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rot="-2173801">
              <a:off x="2248" y="2190073"/>
              <a:ext cx="3900795" cy="1283716"/>
            </a:xfrm>
            <a:custGeom>
              <a:avLst/>
              <a:gdLst/>
              <a:ahLst/>
              <a:cxnLst/>
              <a:rect l="l" t="t" r="r" b="b"/>
              <a:pathLst>
                <a:path w="3900795" h="1283716">
                  <a:moveTo>
                    <a:pt x="0" y="0"/>
                  </a:moveTo>
                  <a:lnTo>
                    <a:pt x="3900796" y="0"/>
                  </a:lnTo>
                  <a:lnTo>
                    <a:pt x="3900796" y="1283717"/>
                  </a:lnTo>
                  <a:lnTo>
                    <a:pt x="0" y="1283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sp>
        <p:nvSpPr>
          <p:cNvPr id="14" name="Freeform 14"/>
          <p:cNvSpPr/>
          <p:nvPr/>
        </p:nvSpPr>
        <p:spPr>
          <a:xfrm>
            <a:off x="-1028700" y="654119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15977197" y="674876"/>
            <a:ext cx="2147177" cy="4114800"/>
          </a:xfrm>
          <a:custGeom>
            <a:avLst/>
            <a:gdLst/>
            <a:ahLst/>
            <a:cxnLst/>
            <a:rect l="l" t="t" r="r" b="b"/>
            <a:pathLst>
              <a:path w="2147177" h="4114800">
                <a:moveTo>
                  <a:pt x="0" y="0"/>
                </a:moveTo>
                <a:lnTo>
                  <a:pt x="2147177" y="0"/>
                </a:lnTo>
                <a:lnTo>
                  <a:pt x="214717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TextBox 16"/>
          <p:cNvSpPr txBox="1"/>
          <p:nvPr/>
        </p:nvSpPr>
        <p:spPr>
          <a:xfrm>
            <a:off x="5015360" y="1319671"/>
            <a:ext cx="8257279" cy="908688"/>
          </a:xfrm>
          <a:prstGeom prst="rect">
            <a:avLst/>
          </a:prstGeom>
        </p:spPr>
        <p:txBody>
          <a:bodyPr lIns="0" tIns="0" rIns="0" bIns="0" rtlCol="0" anchor="t">
            <a:spAutoFit/>
          </a:bodyPr>
          <a:lstStyle/>
          <a:p>
            <a:pPr marL="0" lvl="0" indent="0" algn="ctr">
              <a:lnSpc>
                <a:spcPts val="6720"/>
              </a:lnSpc>
              <a:spcBef>
                <a:spcPct val="0"/>
              </a:spcBef>
            </a:pPr>
            <a:r>
              <a:rPr lang="en-US" sz="7000">
                <a:solidFill>
                  <a:srgbClr val="000000"/>
                </a:solidFill>
                <a:latin typeface="More Sugar"/>
                <a:ea typeface="More Sugar"/>
                <a:cs typeface="More Sugar"/>
                <a:sym typeface="More Sugar"/>
              </a:rPr>
              <a:t>Atmospheres...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1985</Words>
  <Application>Microsoft Office PowerPoint</Application>
  <PresentationFormat>Custom</PresentationFormat>
  <Paragraphs>175</Paragraphs>
  <Slides>36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More Sugar</vt:lpstr>
      <vt:lpstr>Sedgwick Ave</vt:lpstr>
      <vt:lpstr>More Sugar Thin</vt:lpstr>
      <vt:lpstr>Nunito</vt:lpstr>
      <vt:lpstr>Nunito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Science_Presentation</dc:title>
  <cp:lastModifiedBy>Carys Mainprize</cp:lastModifiedBy>
  <cp:revision>1</cp:revision>
  <dcterms:created xsi:type="dcterms:W3CDTF">2006-08-16T00:00:00Z</dcterms:created>
  <dcterms:modified xsi:type="dcterms:W3CDTF">2025-11-28T11:30:40Z</dcterms:modified>
  <dc:identifier>DAG5DFIPxk8</dc:identifier>
</cp:coreProperties>
</file>